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61" r:id="rId4"/>
    <p:sldId id="266" r:id="rId5"/>
    <p:sldId id="267" r:id="rId6"/>
    <p:sldId id="268" r:id="rId7"/>
    <p:sldId id="269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2" autoAdjust="0"/>
    <p:restoredTop sz="94660"/>
  </p:normalViewPr>
  <p:slideViewPr>
    <p:cSldViewPr snapToGrid="0">
      <p:cViewPr varScale="1">
        <p:scale>
          <a:sx n="66" d="100"/>
          <a:sy n="66" d="100"/>
        </p:scale>
        <p:origin x="27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0957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5/3/2020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307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worldatlas.com/articles/how-many-countries-are-in-asia.html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www.kids-world-travel-guide.com/asia-facts.html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67009BBA-DC62-4808-B0A8-DC86986B76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Arc 16">
            <a:extLst>
              <a:ext uri="{FF2B5EF4-FFF2-40B4-BE49-F238E27FC236}">
                <a16:creationId xmlns:a16="http://schemas.microsoft.com/office/drawing/2014/main" id="{3F9BDB9F-8714-4605-B1BF-670E949600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57504">
            <a:off x="8488250" y="695616"/>
            <a:ext cx="2987899" cy="2987899"/>
          </a:xfrm>
          <a:prstGeom prst="arc">
            <a:avLst>
              <a:gd name="adj1" fmla="val 16200000"/>
              <a:gd name="adj2" fmla="val 2188646"/>
            </a:avLst>
          </a:prstGeom>
          <a:ln w="127000" cap="rnd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B4B0D6-2E2E-429B-A8DE-AA919F028F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21863" y="643468"/>
            <a:ext cx="4926669" cy="3433088"/>
          </a:xfrm>
        </p:spPr>
        <p:txBody>
          <a:bodyPr>
            <a:normAutofit/>
          </a:bodyPr>
          <a:lstStyle/>
          <a:p>
            <a:r>
              <a:rPr lang="en-GB" b="1">
                <a:solidFill>
                  <a:srgbClr val="FFFFFF"/>
                </a:solidFill>
              </a:rPr>
              <a:t>Geography Week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E47E5B-6340-46EC-B90E-1D82C95CFD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21863" y="4140689"/>
            <a:ext cx="4926669" cy="2063619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FFFFFF"/>
                </a:solidFill>
              </a:rPr>
              <a:t>Day 3</a:t>
            </a: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107463B0-69CE-458F-8C22-A5539BA752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58" r="18888" b="-2"/>
          <a:stretch/>
        </p:blipFill>
        <p:spPr>
          <a:xfrm>
            <a:off x="643467" y="680402"/>
            <a:ext cx="5334930" cy="5334930"/>
          </a:xfrm>
          <a:custGeom>
            <a:avLst/>
            <a:gdLst/>
            <a:ahLst/>
            <a:cxnLst/>
            <a:rect l="l" t="t" r="r" b="b"/>
            <a:pathLst>
              <a:path w="2232338" h="2232338">
                <a:moveTo>
                  <a:pt x="1116169" y="0"/>
                </a:moveTo>
                <a:cubicBezTo>
                  <a:pt x="1732612" y="0"/>
                  <a:pt x="2232338" y="499726"/>
                  <a:pt x="2232338" y="1116169"/>
                </a:cubicBezTo>
                <a:cubicBezTo>
                  <a:pt x="2232338" y="1732612"/>
                  <a:pt x="1732612" y="2232338"/>
                  <a:pt x="1116169" y="2232338"/>
                </a:cubicBezTo>
                <a:cubicBezTo>
                  <a:pt x="499726" y="2232338"/>
                  <a:pt x="0" y="1732612"/>
                  <a:pt x="0" y="1116169"/>
                </a:cubicBezTo>
                <a:cubicBezTo>
                  <a:pt x="0" y="499726"/>
                  <a:pt x="499726" y="0"/>
                  <a:pt x="1116169" y="0"/>
                </a:cubicBezTo>
                <a:close/>
              </a:path>
            </a:pathLst>
          </a:custGeom>
        </p:spPr>
      </p:pic>
      <p:sp>
        <p:nvSpPr>
          <p:cNvPr id="19" name="Oval 18">
            <a:extLst>
              <a:ext uri="{FF2B5EF4-FFF2-40B4-BE49-F238E27FC236}">
                <a16:creationId xmlns:a16="http://schemas.microsoft.com/office/drawing/2014/main" id="{CB339924-0C86-4476-A81F-37DCF289E1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7267" y="4948670"/>
            <a:ext cx="846442" cy="82348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500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DB29BA0-586C-4DD7-AABC-60006352C400}"/>
              </a:ext>
            </a:extLst>
          </p:cNvPr>
          <p:cNvSpPr txBox="1"/>
          <p:nvPr/>
        </p:nvSpPr>
        <p:spPr>
          <a:xfrm>
            <a:off x="789272" y="375385"/>
            <a:ext cx="82464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What can you remember?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1BFAB2-6D1C-4644-ABAD-B61DAF9BAC02}"/>
              </a:ext>
            </a:extLst>
          </p:cNvPr>
          <p:cNvSpPr txBox="1"/>
          <p:nvPr/>
        </p:nvSpPr>
        <p:spPr>
          <a:xfrm>
            <a:off x="1056374" y="2853890"/>
            <a:ext cx="601819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i="1" dirty="0"/>
              <a:t>What can you remember about the continent of Africa?</a:t>
            </a:r>
          </a:p>
        </p:txBody>
      </p:sp>
      <p:pic>
        <p:nvPicPr>
          <p:cNvPr id="13" name="Picture 12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70A05FDA-FF89-4DAF-8605-785ED7D7B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6584" y="1394108"/>
            <a:ext cx="4673890" cy="467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906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DB29BA0-586C-4DD7-AABC-60006352C400}"/>
              </a:ext>
            </a:extLst>
          </p:cNvPr>
          <p:cNvSpPr txBox="1"/>
          <p:nvPr/>
        </p:nvSpPr>
        <p:spPr>
          <a:xfrm>
            <a:off x="789272" y="375385"/>
            <a:ext cx="46682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All About Asia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A587E0E-7648-4330-A958-164A3DAF8A32}"/>
              </a:ext>
            </a:extLst>
          </p:cNvPr>
          <p:cNvSpPr txBox="1"/>
          <p:nvPr/>
        </p:nvSpPr>
        <p:spPr>
          <a:xfrm>
            <a:off x="1309035" y="1466489"/>
            <a:ext cx="104771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 b="1" dirty="0"/>
          </a:p>
          <a:p>
            <a:r>
              <a:rPr lang="en-GB" sz="2800" b="1" dirty="0"/>
              <a:t>Consider what you know about these questions:</a:t>
            </a:r>
          </a:p>
          <a:p>
            <a:endParaRPr lang="en-GB" sz="28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AB6933-D80F-4C3B-A14F-1C1505713A50}"/>
              </a:ext>
            </a:extLst>
          </p:cNvPr>
          <p:cNvSpPr txBox="1"/>
          <p:nvPr/>
        </p:nvSpPr>
        <p:spPr>
          <a:xfrm>
            <a:off x="1417319" y="2293219"/>
            <a:ext cx="879749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How many different countries are there in the continent of Asia?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What are the most interesting facts about Asia?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How different are the economies in countries within Asia? 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324881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DB29BA0-586C-4DD7-AABC-60006352C400}"/>
              </a:ext>
            </a:extLst>
          </p:cNvPr>
          <p:cNvSpPr txBox="1"/>
          <p:nvPr/>
        </p:nvSpPr>
        <p:spPr>
          <a:xfrm>
            <a:off x="789272" y="375385"/>
            <a:ext cx="46682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All About Asia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A587E0E-7648-4330-A958-164A3DAF8A32}"/>
              </a:ext>
            </a:extLst>
          </p:cNvPr>
          <p:cNvSpPr txBox="1"/>
          <p:nvPr/>
        </p:nvSpPr>
        <p:spPr>
          <a:xfrm>
            <a:off x="1140593" y="1983846"/>
            <a:ext cx="553693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 b="1" dirty="0"/>
          </a:p>
          <a:p>
            <a:r>
              <a:rPr lang="en-GB" sz="2800" b="1" dirty="0"/>
              <a:t>How many countries are there in Asia? Read here to find out more:</a:t>
            </a:r>
          </a:p>
          <a:p>
            <a:endParaRPr lang="en-GB" sz="2800" b="1" dirty="0"/>
          </a:p>
          <a:p>
            <a:r>
              <a:rPr lang="en-GB" sz="2800" dirty="0">
                <a:hlinkClick r:id="rId2"/>
              </a:rPr>
              <a:t>https://www.worldatlas.com/articles/how-many-countries-are-in-asia.html</a:t>
            </a:r>
            <a:endParaRPr lang="en-GB" sz="2800" b="1" dirty="0"/>
          </a:p>
        </p:txBody>
      </p:sp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EFACCD23-C659-4DC3-BB39-113938B783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5967" y="1771650"/>
            <a:ext cx="5705925" cy="4412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05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DB29BA0-586C-4DD7-AABC-60006352C400}"/>
              </a:ext>
            </a:extLst>
          </p:cNvPr>
          <p:cNvSpPr txBox="1"/>
          <p:nvPr/>
        </p:nvSpPr>
        <p:spPr>
          <a:xfrm>
            <a:off x="789272" y="375385"/>
            <a:ext cx="46682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All About Asia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A587E0E-7648-4330-A958-164A3DAF8A32}"/>
              </a:ext>
            </a:extLst>
          </p:cNvPr>
          <p:cNvSpPr txBox="1"/>
          <p:nvPr/>
        </p:nvSpPr>
        <p:spPr>
          <a:xfrm>
            <a:off x="1140593" y="1983846"/>
            <a:ext cx="553693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 b="1" dirty="0"/>
          </a:p>
          <a:p>
            <a:r>
              <a:rPr lang="en-GB" sz="2800" b="1" dirty="0"/>
              <a:t>Find the 5 most interesting facts about Asia. See here:</a:t>
            </a:r>
          </a:p>
          <a:p>
            <a:endParaRPr lang="en-GB" sz="2800" b="1" dirty="0"/>
          </a:p>
          <a:p>
            <a:r>
              <a:rPr lang="en-GB" sz="2800" dirty="0">
                <a:hlinkClick r:id="rId2"/>
              </a:rPr>
              <a:t>https://www.kids-world-travel-guide.com/asia-facts.html</a:t>
            </a:r>
            <a:endParaRPr lang="en-GB" sz="2800" dirty="0"/>
          </a:p>
          <a:p>
            <a:endParaRPr lang="en-GB" sz="2800" b="1" dirty="0"/>
          </a:p>
          <a:p>
            <a:r>
              <a:rPr lang="en-GB" sz="2800" b="1" dirty="0"/>
              <a:t>Create a fact file about Asia.</a:t>
            </a:r>
          </a:p>
        </p:txBody>
      </p:sp>
      <p:pic>
        <p:nvPicPr>
          <p:cNvPr id="5" name="Picture 4" descr="A picture containing colorful, covered, table&#10;&#10;Description automatically generated">
            <a:extLst>
              <a:ext uri="{FF2B5EF4-FFF2-40B4-BE49-F238E27FC236}">
                <a16:creationId xmlns:a16="http://schemas.microsoft.com/office/drawing/2014/main" id="{F1E4854F-4D6C-4C28-AB3F-3C6016EF61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5730" y="1983846"/>
            <a:ext cx="3305677" cy="4118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452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DB29BA0-586C-4DD7-AABC-60006352C400}"/>
              </a:ext>
            </a:extLst>
          </p:cNvPr>
          <p:cNvSpPr txBox="1"/>
          <p:nvPr/>
        </p:nvSpPr>
        <p:spPr>
          <a:xfrm>
            <a:off x="789272" y="375385"/>
            <a:ext cx="46682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All About Asia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A587E0E-7648-4330-A958-164A3DAF8A32}"/>
              </a:ext>
            </a:extLst>
          </p:cNvPr>
          <p:cNvSpPr txBox="1"/>
          <p:nvPr/>
        </p:nvSpPr>
        <p:spPr>
          <a:xfrm>
            <a:off x="1092466" y="1731183"/>
            <a:ext cx="693259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A country’s economy is the system of money and resources for a country. </a:t>
            </a:r>
          </a:p>
          <a:p>
            <a:endParaRPr lang="en-GB" sz="2800" b="1" dirty="0"/>
          </a:p>
          <a:p>
            <a:r>
              <a:rPr lang="en-GB" sz="2800" dirty="0"/>
              <a:t>Compare the economies of two countries in Asia:</a:t>
            </a:r>
          </a:p>
          <a:p>
            <a:pPr marL="457200" indent="-457200">
              <a:buFontTx/>
              <a:buChar char="-"/>
            </a:pPr>
            <a:r>
              <a:rPr lang="en-GB" sz="2800" dirty="0"/>
              <a:t>China </a:t>
            </a:r>
          </a:p>
          <a:p>
            <a:pPr marL="457200" indent="-457200">
              <a:buFontTx/>
              <a:buChar char="-"/>
            </a:pPr>
            <a:r>
              <a:rPr lang="en-GB" sz="2800" dirty="0"/>
              <a:t>Afghanistan</a:t>
            </a:r>
          </a:p>
          <a:p>
            <a:endParaRPr lang="en-GB" sz="2800" dirty="0"/>
          </a:p>
          <a:p>
            <a:r>
              <a:rPr lang="en-GB" sz="2800" dirty="0"/>
              <a:t>Write a paragraph explaining your answer the different economies and wealth in each country.</a:t>
            </a:r>
          </a:p>
        </p:txBody>
      </p:sp>
      <p:pic>
        <p:nvPicPr>
          <p:cNvPr id="3" name="Picture 2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56ADFE35-B873-4D8F-87C9-173FB502AE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2886" y="3624848"/>
            <a:ext cx="4030445" cy="2390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489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DB29BA0-586C-4DD7-AABC-60006352C400}"/>
              </a:ext>
            </a:extLst>
          </p:cNvPr>
          <p:cNvSpPr txBox="1"/>
          <p:nvPr/>
        </p:nvSpPr>
        <p:spPr>
          <a:xfrm>
            <a:off x="789272" y="375385"/>
            <a:ext cx="46682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All About Asia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A587E0E-7648-4330-A958-164A3DAF8A32}"/>
              </a:ext>
            </a:extLst>
          </p:cNvPr>
          <p:cNvSpPr txBox="1"/>
          <p:nvPr/>
        </p:nvSpPr>
        <p:spPr>
          <a:xfrm>
            <a:off x="1092466" y="1731183"/>
            <a:ext cx="693259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Create a poster about an Asian country of your choice:</a:t>
            </a:r>
          </a:p>
          <a:p>
            <a:endParaRPr lang="en-GB" sz="2800" b="1" dirty="0"/>
          </a:p>
          <a:p>
            <a:r>
              <a:rPr lang="en-GB" sz="2800" dirty="0"/>
              <a:t>Include: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Social features e.g. cuisine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Political features e.g. government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Environment e.g. different habitats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Economic e.g. wealth and poverty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/>
          </a:p>
        </p:txBody>
      </p:sp>
      <p:pic>
        <p:nvPicPr>
          <p:cNvPr id="5" name="Picture 4" descr="A close up of a map&#10;&#10;Description automatically generated">
            <a:extLst>
              <a:ext uri="{FF2B5EF4-FFF2-40B4-BE49-F238E27FC236}">
                <a16:creationId xmlns:a16="http://schemas.microsoft.com/office/drawing/2014/main" id="{A9A50236-049E-4FA1-B066-06EE5BD285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8411" y="2796780"/>
            <a:ext cx="3265940" cy="231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61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DB29BA0-586C-4DD7-AABC-60006352C400}"/>
              </a:ext>
            </a:extLst>
          </p:cNvPr>
          <p:cNvSpPr txBox="1"/>
          <p:nvPr/>
        </p:nvSpPr>
        <p:spPr>
          <a:xfrm>
            <a:off x="789272" y="375385"/>
            <a:ext cx="46682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All About Asia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1BFAB2-6D1C-4644-ABAD-B61DAF9BAC02}"/>
              </a:ext>
            </a:extLst>
          </p:cNvPr>
          <p:cNvSpPr txBox="1"/>
          <p:nvPr/>
        </p:nvSpPr>
        <p:spPr>
          <a:xfrm>
            <a:off x="1461260" y="2044468"/>
            <a:ext cx="515673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Tell mum or dad about similarities and differences between Africa and Asia.</a:t>
            </a:r>
          </a:p>
          <a:p>
            <a:endParaRPr lang="en-GB" sz="2800" dirty="0"/>
          </a:p>
          <a:p>
            <a:r>
              <a:rPr lang="en-GB" sz="2800" dirty="0"/>
              <a:t>Can you explain why the country you selected for your fact file is so interesting?</a:t>
            </a:r>
          </a:p>
          <a:p>
            <a:endParaRPr lang="en-GB" sz="2800" dirty="0"/>
          </a:p>
          <a:p>
            <a:endParaRPr lang="en-GB" sz="2800" dirty="0"/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0B82DE37-DA35-483A-AFC3-3E36F3D206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1271" y="1346534"/>
            <a:ext cx="4668252" cy="4668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125800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Shapes">
      <a:dk1>
        <a:sysClr val="windowText" lastClr="000000"/>
      </a:dk1>
      <a:lt1>
        <a:sysClr val="window" lastClr="FFFFFF"/>
      </a:lt1>
      <a:dk2>
        <a:srgbClr val="281B10"/>
      </a:dk2>
      <a:lt2>
        <a:srgbClr val="FFF9F5"/>
      </a:lt2>
      <a:accent1>
        <a:srgbClr val="EE7661"/>
      </a:accent1>
      <a:accent2>
        <a:srgbClr val="4E91F0"/>
      </a:accent2>
      <a:accent3>
        <a:srgbClr val="5B5260"/>
      </a:accent3>
      <a:accent4>
        <a:srgbClr val="2CC3B4"/>
      </a:accent4>
      <a:accent5>
        <a:srgbClr val="C097F8"/>
      </a:accent5>
      <a:accent6>
        <a:srgbClr val="FF9514"/>
      </a:accent6>
      <a:hlink>
        <a:srgbClr val="E50CBC"/>
      </a:hlink>
      <a:folHlink>
        <a:srgbClr val="6257FF"/>
      </a:folHlink>
    </a:clrScheme>
    <a:fontScheme name="Festival">
      <a:majorFont>
        <a:latin typeface="Tw Cen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245</Words>
  <Application>Microsoft Office PowerPoint</Application>
  <PresentationFormat>Widescreen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Avenir Next LT Pro</vt:lpstr>
      <vt:lpstr>Calibri</vt:lpstr>
      <vt:lpstr>Tw Cen MT</vt:lpstr>
      <vt:lpstr>ShapesVTI</vt:lpstr>
      <vt:lpstr>Geography Week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Geography Week</dc:title>
  <dc:creator>Alex Quigley</dc:creator>
  <cp:lastModifiedBy>Alex Quigley</cp:lastModifiedBy>
  <cp:revision>11</cp:revision>
  <dcterms:created xsi:type="dcterms:W3CDTF">2020-05-03T16:14:40Z</dcterms:created>
  <dcterms:modified xsi:type="dcterms:W3CDTF">2020-05-03T17:28:18Z</dcterms:modified>
</cp:coreProperties>
</file>