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2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95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0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oafrikatours.com/how-many-countries-are-in-Afric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children.org/global-poverty/global-poverty-facts/africa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PzF88HBlAHY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009BBA-DC62-4808-B0A8-DC86986B7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F9BDB9F-8714-4605-B1BF-670E94960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57504">
            <a:off x="8488250" y="695616"/>
            <a:ext cx="2987899" cy="2987899"/>
          </a:xfrm>
          <a:prstGeom prst="arc">
            <a:avLst>
              <a:gd name="adj1" fmla="val 16200000"/>
              <a:gd name="adj2" fmla="val 2188646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4B0D6-2E2E-429B-A8DE-AA919F028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1863" y="643468"/>
            <a:ext cx="4926669" cy="3433088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Geography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47E5B-6340-46EC-B90E-1D82C95CF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1863" y="4140689"/>
            <a:ext cx="4926669" cy="2063619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Day 2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7463B0-69CE-458F-8C22-A5539BA75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8" r="18888" b="-2"/>
          <a:stretch/>
        </p:blipFill>
        <p:spPr>
          <a:xfrm>
            <a:off x="643467" y="680402"/>
            <a:ext cx="5334930" cy="5334930"/>
          </a:xfrm>
          <a:custGeom>
            <a:avLst/>
            <a:gdLst/>
            <a:ahLst/>
            <a:cxnLst/>
            <a:rect l="l" t="t" r="r" b="b"/>
            <a:pathLst>
              <a:path w="2232338" h="2232338">
                <a:moveTo>
                  <a:pt x="1116169" y="0"/>
                </a:moveTo>
                <a:cubicBezTo>
                  <a:pt x="1732612" y="0"/>
                  <a:pt x="2232338" y="499726"/>
                  <a:pt x="2232338" y="1116169"/>
                </a:cubicBezTo>
                <a:cubicBezTo>
                  <a:pt x="2232338" y="1732612"/>
                  <a:pt x="1732612" y="2232338"/>
                  <a:pt x="1116169" y="2232338"/>
                </a:cubicBezTo>
                <a:cubicBezTo>
                  <a:pt x="499726" y="2232338"/>
                  <a:pt x="0" y="1732612"/>
                  <a:pt x="0" y="1116169"/>
                </a:cubicBezTo>
                <a:cubicBezTo>
                  <a:pt x="0" y="499726"/>
                  <a:pt x="499726" y="0"/>
                  <a:pt x="1116169" y="0"/>
                </a:cubicBezTo>
                <a:close/>
              </a:path>
            </a:pathLst>
          </a:cu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CB339924-0C86-4476-A81F-37DCF289E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267" y="4948670"/>
            <a:ext cx="846442" cy="8234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50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8246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What can you remember?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BFAB2-6D1C-4644-ABAD-B61DAF9BAC02}"/>
              </a:ext>
            </a:extLst>
          </p:cNvPr>
          <p:cNvSpPr txBox="1"/>
          <p:nvPr/>
        </p:nvSpPr>
        <p:spPr>
          <a:xfrm>
            <a:off x="1056374" y="2853890"/>
            <a:ext cx="6018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/>
              <a:t>What can you remember about the continent of Antarctica?</a:t>
            </a:r>
          </a:p>
        </p:txBody>
      </p:sp>
      <p:pic>
        <p:nvPicPr>
          <p:cNvPr id="9" name="Picture 8" descr="A picture containing satellite, table, sitting, photo&#10;&#10;Description automatically generated">
            <a:extLst>
              <a:ext uri="{FF2B5EF4-FFF2-40B4-BE49-F238E27FC236}">
                <a16:creationId xmlns:a16="http://schemas.microsoft.com/office/drawing/2014/main" id="{6C47778C-E28B-45A2-AB00-C5DDE2DC5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90" y="1436570"/>
            <a:ext cx="3651786" cy="1992430"/>
          </a:xfrm>
          <a:prstGeom prst="rect">
            <a:avLst/>
          </a:prstGeom>
        </p:spPr>
      </p:pic>
      <p:pic>
        <p:nvPicPr>
          <p:cNvPr id="11" name="Picture 10" descr="A bird sitting on top of a penguin&#10;&#10;Description automatically generated">
            <a:extLst>
              <a:ext uri="{FF2B5EF4-FFF2-40B4-BE49-F238E27FC236}">
                <a16:creationId xmlns:a16="http://schemas.microsoft.com/office/drawing/2014/main" id="{DF0CA5AC-1A7B-41EE-8AEE-14E10126D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90" y="3637397"/>
            <a:ext cx="3663705" cy="284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90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Africa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587E0E-7648-4330-A958-164A3DAF8A32}"/>
              </a:ext>
            </a:extLst>
          </p:cNvPr>
          <p:cNvSpPr txBox="1"/>
          <p:nvPr/>
        </p:nvSpPr>
        <p:spPr>
          <a:xfrm>
            <a:off x="1309035" y="1466489"/>
            <a:ext cx="10477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/>
          </a:p>
          <a:p>
            <a:r>
              <a:rPr lang="en-GB" sz="2800" b="1" dirty="0"/>
              <a:t>Consider what you know about these questions:</a:t>
            </a:r>
          </a:p>
          <a:p>
            <a:endParaRPr lang="en-GB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B6933-D80F-4C3B-A14F-1C1505713A50}"/>
              </a:ext>
            </a:extLst>
          </p:cNvPr>
          <p:cNvSpPr txBox="1"/>
          <p:nvPr/>
        </p:nvSpPr>
        <p:spPr>
          <a:xfrm>
            <a:off x="1417319" y="2293219"/>
            <a:ext cx="87974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How many different countries are there in the continent of Africa?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What economic challenges do many African countries face?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What do you know about the history of Africa and the damaging impact of European countries?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How is Africa similar or different to Antarctica?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2488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Africa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BFAB2-6D1C-4644-ABAD-B61DAF9BAC02}"/>
              </a:ext>
            </a:extLst>
          </p:cNvPr>
          <p:cNvSpPr txBox="1"/>
          <p:nvPr/>
        </p:nvSpPr>
        <p:spPr>
          <a:xfrm>
            <a:off x="996215" y="1963081"/>
            <a:ext cx="52481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Find out how many countries are in Africa. See here:</a:t>
            </a:r>
          </a:p>
          <a:p>
            <a:endParaRPr lang="en-GB" sz="2800" b="1" dirty="0"/>
          </a:p>
          <a:p>
            <a:r>
              <a:rPr lang="en-GB" sz="2800" dirty="0">
                <a:hlinkClick r:id="rId2"/>
              </a:rPr>
              <a:t>https://moafrikatours.com/how-many-countries-are-in-Africa</a:t>
            </a:r>
            <a:endParaRPr lang="en-GB" sz="2800" b="1" dirty="0"/>
          </a:p>
        </p:txBody>
      </p:sp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D3D205C7-A9FC-47E0-896F-431E310A1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36" y="1657893"/>
            <a:ext cx="4673890" cy="467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8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Africa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BFAB2-6D1C-4644-ABAD-B61DAF9BAC02}"/>
              </a:ext>
            </a:extLst>
          </p:cNvPr>
          <p:cNvSpPr txBox="1"/>
          <p:nvPr/>
        </p:nvSpPr>
        <p:spPr>
          <a:xfrm>
            <a:off x="1472665" y="2521059"/>
            <a:ext cx="39848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Draw and label a map of Africa with as many of the countries as you can. </a:t>
            </a:r>
          </a:p>
        </p:txBody>
      </p:sp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9518F1D-E5A3-476D-B876-64A7A0932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79" y="0"/>
            <a:ext cx="5486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6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Africa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BFAB2-6D1C-4644-ABAD-B61DAF9BAC02}"/>
              </a:ext>
            </a:extLst>
          </p:cNvPr>
          <p:cNvSpPr txBox="1"/>
          <p:nvPr/>
        </p:nvSpPr>
        <p:spPr>
          <a:xfrm>
            <a:off x="1087654" y="2090172"/>
            <a:ext cx="51567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economic challenges does Africa face? See here:</a:t>
            </a:r>
          </a:p>
          <a:p>
            <a:endParaRPr lang="en-GB" sz="2800" dirty="0"/>
          </a:p>
          <a:p>
            <a:r>
              <a:rPr lang="en-GB" sz="2800" dirty="0">
                <a:hlinkClick r:id="rId2"/>
              </a:rPr>
              <a:t>https://www.children.org/global-poverty/global-poverty-facts/africa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Explain to us the challenges many children face in Africa.</a:t>
            </a:r>
          </a:p>
        </p:txBody>
      </p:sp>
      <p:pic>
        <p:nvPicPr>
          <p:cNvPr id="4" name="Picture 3" descr="A picture containing person, outdoor, grass, man&#10;&#10;Description automatically generated">
            <a:extLst>
              <a:ext uri="{FF2B5EF4-FFF2-40B4-BE49-F238E27FC236}">
                <a16:creationId xmlns:a16="http://schemas.microsoft.com/office/drawing/2014/main" id="{79A270B6-8CBE-4B63-B113-E3E2565FE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012" y="698550"/>
            <a:ext cx="4177716" cy="575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9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Africa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BFAB2-6D1C-4644-ABAD-B61DAF9BAC02}"/>
              </a:ext>
            </a:extLst>
          </p:cNvPr>
          <p:cNvSpPr txBox="1"/>
          <p:nvPr/>
        </p:nvSpPr>
        <p:spPr>
          <a:xfrm>
            <a:off x="1184533" y="1789383"/>
            <a:ext cx="51567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we know about the impact of European countries on Africa?</a:t>
            </a:r>
          </a:p>
          <a:p>
            <a:endParaRPr lang="en-GB" sz="2800" dirty="0"/>
          </a:p>
          <a:p>
            <a:r>
              <a:rPr lang="en-GB" sz="2800" dirty="0"/>
              <a:t>Watch this video: </a:t>
            </a:r>
            <a:r>
              <a:rPr lang="en-GB" sz="2800" dirty="0">
                <a:hlinkClick r:id="rId2"/>
              </a:rPr>
              <a:t>https://www.youtube.com/watch?v=PzF88HBlAHY</a:t>
            </a:r>
            <a:r>
              <a:rPr lang="en-GB" sz="2800" dirty="0"/>
              <a:t>.</a:t>
            </a:r>
          </a:p>
          <a:p>
            <a:endParaRPr lang="en-GB" sz="2800" dirty="0"/>
          </a:p>
          <a:p>
            <a:r>
              <a:rPr lang="en-GB" sz="2800" dirty="0"/>
              <a:t>List 5 facts you have learned.</a:t>
            </a:r>
          </a:p>
        </p:txBody>
      </p:sp>
      <p:pic>
        <p:nvPicPr>
          <p:cNvPr id="3" name="Picture 2" descr="A picture containing toy&#10;&#10;Description automatically generated">
            <a:extLst>
              <a:ext uri="{FF2B5EF4-FFF2-40B4-BE49-F238E27FC236}">
                <a16:creationId xmlns:a16="http://schemas.microsoft.com/office/drawing/2014/main" id="{BA646FFA-2A54-455E-9BF1-B7F0CF213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267" y="1215190"/>
            <a:ext cx="4660109" cy="477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8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Africa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BFAB2-6D1C-4644-ABAD-B61DAF9BAC02}"/>
              </a:ext>
            </a:extLst>
          </p:cNvPr>
          <p:cNvSpPr txBox="1"/>
          <p:nvPr/>
        </p:nvSpPr>
        <p:spPr>
          <a:xfrm>
            <a:off x="1461260" y="2044468"/>
            <a:ext cx="51567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Tell mum or dad the differences and similarities between Africa and Antarctica.</a:t>
            </a:r>
          </a:p>
          <a:p>
            <a:endParaRPr lang="en-GB" sz="2800" dirty="0"/>
          </a:p>
          <a:p>
            <a:r>
              <a:rPr lang="en-GB" sz="2800" dirty="0"/>
              <a:t>What positive success stories can you find about Africa and Antarctica?</a:t>
            </a:r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82DE37-DA35-483A-AFC3-3E36F3D20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271" y="1346534"/>
            <a:ext cx="4668252" cy="46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2580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225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Calibri</vt:lpstr>
      <vt:lpstr>Tw Cen MT</vt:lpstr>
      <vt:lpstr>ShapesVTI</vt:lpstr>
      <vt:lpstr>Geography Week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Week</dc:title>
  <dc:creator>Alex Quigley</dc:creator>
  <cp:lastModifiedBy>Alex Quigley</cp:lastModifiedBy>
  <cp:revision>7</cp:revision>
  <dcterms:created xsi:type="dcterms:W3CDTF">2020-05-03T16:14:40Z</dcterms:created>
  <dcterms:modified xsi:type="dcterms:W3CDTF">2020-05-03T17:27:43Z</dcterms:modified>
</cp:coreProperties>
</file>