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9" r:id="rId3"/>
    <p:sldId id="262" r:id="rId4"/>
    <p:sldId id="257" r:id="rId5"/>
    <p:sldId id="260" r:id="rId6"/>
    <p:sldId id="258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5" autoAdjust="0"/>
    <p:restoredTop sz="94660"/>
  </p:normalViewPr>
  <p:slideViewPr>
    <p:cSldViewPr snapToGrid="0">
      <p:cViewPr varScale="1">
        <p:scale>
          <a:sx n="50" d="100"/>
          <a:sy n="50" d="100"/>
        </p:scale>
        <p:origin x="4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7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DE0B7-43B6-4072-8F8B-61E6D81DC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23DC4-5311-4301-A9CD-5026511BE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AC79C-79E9-4F5E-A610-0C3B93281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4208-50D5-4332-A61B-9CE8B192A777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5C0E9-F219-4EA2-B6AC-E1A6D36DA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4BD5C-F83A-4FD2-A1B8-9184441D2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5BB2-EA06-4C60-8AE0-EB5E17F93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45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0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42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rb.gy/yp5or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rb.gy/ppemx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refrigerator, room&#10;&#10;Description automatically generated">
            <a:extLst>
              <a:ext uri="{FF2B5EF4-FFF2-40B4-BE49-F238E27FC236}">
                <a16:creationId xmlns:a16="http://schemas.microsoft.com/office/drawing/2014/main" id="{CFCEE67C-39F6-4421-9D4D-1AE34CB01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8" r="9091" b="9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08D642-07EC-4F08-8973-0BD9FB8AFA1A}"/>
              </a:ext>
            </a:extLst>
          </p:cNvPr>
          <p:cNvSpPr txBox="1"/>
          <p:nvPr/>
        </p:nvSpPr>
        <p:spPr>
          <a:xfrm>
            <a:off x="477981" y="1122362"/>
            <a:ext cx="4023360" cy="28022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Science Week</a:t>
            </a:r>
          </a:p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Day 3</a:t>
            </a:r>
          </a:p>
        </p:txBody>
      </p:sp>
    </p:spTree>
    <p:extLst>
      <p:ext uri="{BB962C8B-B14F-4D97-AF65-F5344CB8AC3E}">
        <p14:creationId xmlns:p14="http://schemas.microsoft.com/office/powerpoint/2010/main" val="297852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B0AFF-E794-4B02-85AE-B9B637D4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you will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5F9C2-4EC0-49E5-BE80-A4CC3A813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Pencil/pen and paper</a:t>
            </a:r>
          </a:p>
          <a:p>
            <a:r>
              <a:rPr lang="en-GB" sz="4800" dirty="0"/>
              <a:t>Coloured pens/pencils</a:t>
            </a:r>
          </a:p>
          <a:p>
            <a:r>
              <a:rPr lang="en-GB" sz="4800" dirty="0"/>
              <a:t>A laptop </a:t>
            </a:r>
            <a:r>
              <a:rPr lang="en-GB" sz="4800"/>
              <a:t>or computer </a:t>
            </a:r>
            <a:endParaRPr lang="en-GB" sz="4800" dirty="0"/>
          </a:p>
          <a:p>
            <a:r>
              <a:rPr lang="en-GB" sz="4800" dirty="0"/>
              <a:t> See Kitchen Science Booklet for more…</a:t>
            </a:r>
          </a:p>
        </p:txBody>
      </p:sp>
    </p:spTree>
    <p:extLst>
      <p:ext uri="{BB962C8B-B14F-4D97-AF65-F5344CB8AC3E}">
        <p14:creationId xmlns:p14="http://schemas.microsoft.com/office/powerpoint/2010/main" val="287284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8A0F5D-84E8-4C79-92E1-77AF881D0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100"/>
              <a:t>Finding out about Vaccines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FA9679"/>
          </a:solidFill>
          <a:ln w="38100" cap="rnd">
            <a:solidFill>
              <a:srgbClr val="FA9679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798F3-A516-4D05-8381-C812B51A4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GB" b="1" dirty="0"/>
              <a:t> Read the following webpage (</a:t>
            </a:r>
            <a:r>
              <a:rPr lang="en-GB" b="1" dirty="0">
                <a:hlinkClick r:id="rId2"/>
              </a:rPr>
              <a:t>https://rb.gy/yp5orf</a:t>
            </a:r>
            <a:r>
              <a:rPr lang="en-GB" b="1" dirty="0"/>
              <a:t>) and do online research to answer these following question: </a:t>
            </a:r>
          </a:p>
          <a:p>
            <a:pPr marL="914400" indent="-914400">
              <a:buAutoNum type="arabicPeriod"/>
            </a:pPr>
            <a:r>
              <a:rPr lang="en-GB" b="1" dirty="0"/>
              <a:t>Who invented vaccines?</a:t>
            </a:r>
          </a:p>
          <a:p>
            <a:pPr marL="914400" indent="-914400">
              <a:buAutoNum type="arabicPeriod"/>
            </a:pPr>
            <a:r>
              <a:rPr lang="en-GB" b="1" dirty="0"/>
              <a:t>What is a vaccine?</a:t>
            </a:r>
          </a:p>
          <a:p>
            <a:pPr marL="914400" indent="-914400">
              <a:buAutoNum type="arabicPeriod"/>
            </a:pPr>
            <a:r>
              <a:rPr lang="en-GB" b="1" dirty="0"/>
              <a:t>Where does the word vaccine come from?</a:t>
            </a:r>
          </a:p>
          <a:p>
            <a:pPr marL="914400" indent="-914400">
              <a:buAutoNum type="arabicPeriod"/>
            </a:pPr>
            <a:r>
              <a:rPr lang="en-GB" b="1" dirty="0"/>
              <a:t>Why are they so important to the world?</a:t>
            </a:r>
          </a:p>
        </p:txBody>
      </p:sp>
      <p:pic>
        <p:nvPicPr>
          <p:cNvPr id="8" name="Picture 7" descr="A picture containing indoor, sitting, table, white&#10;&#10;Description automatically generated">
            <a:extLst>
              <a:ext uri="{FF2B5EF4-FFF2-40B4-BE49-F238E27FC236}">
                <a16:creationId xmlns:a16="http://schemas.microsoft.com/office/drawing/2014/main" id="{DE2F1CBC-5733-4817-A2CB-5A47290BC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8" r="21247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85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31977-26DF-4676-AB47-18BC2477A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Edward Jenner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E03C4-8B90-4221-BB86-1B060EE40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851024"/>
            <a:ext cx="5139088" cy="4351338"/>
          </a:xfrm>
        </p:spPr>
        <p:txBody>
          <a:bodyPr>
            <a:normAutofit/>
          </a:bodyPr>
          <a:lstStyle/>
          <a:p>
            <a:r>
              <a:rPr lang="en-GB" sz="4800" b="1" dirty="0"/>
              <a:t> Read the E-bug article about Edward Jenner. How many lives do you think Jenner and other scientists may have saved due to vaccination?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B876C5-53AD-4043-A080-A184C955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988" y="2384381"/>
            <a:ext cx="6353785" cy="208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6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31977-26DF-4676-AB47-18BC2477A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Scientists and Vaccines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E03C4-8B90-4221-BB86-1B060EE40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914525"/>
            <a:ext cx="5139088" cy="4351338"/>
          </a:xfrm>
        </p:spPr>
        <p:txBody>
          <a:bodyPr>
            <a:normAutofit fontScale="92500" lnSpcReduction="10000"/>
          </a:bodyPr>
          <a:lstStyle/>
          <a:p>
            <a:r>
              <a:rPr lang="en-GB" sz="4800" b="1" dirty="0"/>
              <a:t> Explore these other amazing female scientists involved in vaccinations: </a:t>
            </a:r>
            <a:r>
              <a:rPr lang="en-GB" sz="4800" b="1" dirty="0">
                <a:hlinkClick r:id="rId2"/>
              </a:rPr>
              <a:t>https://rb.gy/ppemxr</a:t>
            </a:r>
            <a:r>
              <a:rPr lang="en-GB" sz="4800" b="1" dirty="0"/>
              <a:t>. </a:t>
            </a:r>
            <a:endParaRPr lang="en-GB" sz="4800" dirty="0"/>
          </a:p>
          <a:p>
            <a:r>
              <a:rPr lang="en-GB" sz="4800" b="1" dirty="0"/>
              <a:t> Now, select one of the scientists – do some internet research and create a short ‘Scientist </a:t>
            </a:r>
            <a:r>
              <a:rPr lang="en-GB" sz="4800" b="1" dirty="0" err="1"/>
              <a:t>Factfile</a:t>
            </a:r>
            <a:r>
              <a:rPr lang="en-GB" sz="4800" b="1" dirty="0"/>
              <a:t>’.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89D44A-A7D9-4BE7-AD7B-83C31F9D0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5" y="2176462"/>
            <a:ext cx="5832476" cy="29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48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A0F5D-84E8-4C79-92E1-77AF881D0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85725"/>
            <a:ext cx="10515600" cy="1325563"/>
          </a:xfrm>
        </p:spPr>
        <p:txBody>
          <a:bodyPr/>
          <a:lstStyle/>
          <a:p>
            <a:r>
              <a:rPr lang="en-GB" dirty="0"/>
              <a:t>The Body’s Defence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798F3-A516-4D05-8381-C812B51A4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12900"/>
            <a:ext cx="4203700" cy="4879975"/>
          </a:xfrm>
        </p:spPr>
        <p:txBody>
          <a:bodyPr>
            <a:normAutofit/>
          </a:bodyPr>
          <a:lstStyle/>
          <a:p>
            <a:r>
              <a:rPr lang="en-GB" sz="4400" dirty="0"/>
              <a:t> Now, take on the E-Bug quiz on vaccinations. </a:t>
            </a:r>
          </a:p>
          <a:p>
            <a:r>
              <a:rPr lang="en-GB" sz="4400" dirty="0"/>
              <a:t>Find the answers on the E-Bug quiz answers sheet.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C93C07-923F-4006-94D9-009A1DC68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482" y="1793770"/>
            <a:ext cx="7169518" cy="408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70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AEA90-7477-42D2-8A53-06CE99BF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Vaccines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0BAC7-8835-460C-B9B9-1C14DB059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86301" cy="4351338"/>
          </a:xfrm>
        </p:spPr>
        <p:txBody>
          <a:bodyPr>
            <a:normAutofit fontScale="92500"/>
          </a:bodyPr>
          <a:lstStyle/>
          <a:p>
            <a:r>
              <a:rPr lang="en-GB" sz="6600"/>
              <a:t> Summarise everything your have learned about vaccines to Mum and Dad</a:t>
            </a:r>
            <a:endParaRPr lang="en-GB" sz="660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76F6143-CFD3-4067-82F1-B2B701DDF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875" y="2082800"/>
            <a:ext cx="5115925" cy="353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7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389F3-D51F-4E20-83B1-90BB4DE6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Kitchen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2D7D6-41EF-49AE-9DC4-77321037B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990725"/>
            <a:ext cx="4330700" cy="4351338"/>
          </a:xfrm>
        </p:spPr>
        <p:txBody>
          <a:bodyPr>
            <a:normAutofit/>
          </a:bodyPr>
          <a:lstStyle/>
          <a:p>
            <a:r>
              <a:rPr lang="en-GB" sz="4800" dirty="0"/>
              <a:t> Now, pick a kitchen experiment and record your findings.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A6F41A-6E6C-4513-AC5F-DAA0F507A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911" y="1490543"/>
            <a:ext cx="7777599" cy="500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075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206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Modern Love</vt:lpstr>
      <vt:lpstr>The Hand</vt:lpstr>
      <vt:lpstr>SketchyVTI</vt:lpstr>
      <vt:lpstr>PowerPoint Presentation</vt:lpstr>
      <vt:lpstr>What you will need</vt:lpstr>
      <vt:lpstr>Finding out about Vaccines</vt:lpstr>
      <vt:lpstr>Edward Jenner</vt:lpstr>
      <vt:lpstr>Scientists and Vaccines</vt:lpstr>
      <vt:lpstr>The Body’s Defence System</vt:lpstr>
      <vt:lpstr>Vaccines</vt:lpstr>
      <vt:lpstr>Kitchen Science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Quigley</dc:creator>
  <cp:lastModifiedBy>Alex Quigley</cp:lastModifiedBy>
  <cp:revision>7</cp:revision>
  <dcterms:created xsi:type="dcterms:W3CDTF">2020-04-19T12:31:22Z</dcterms:created>
  <dcterms:modified xsi:type="dcterms:W3CDTF">2020-04-19T13:02:04Z</dcterms:modified>
</cp:coreProperties>
</file>