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90" d="100"/>
          <a:sy n="90" d="100"/>
        </p:scale>
        <p:origin x="23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3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1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1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1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7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9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6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5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3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9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8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688" r:id="rId5"/>
    <p:sldLayoutId id="2147483689" r:id="rId6"/>
    <p:sldLayoutId id="2147483695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kids.co.nz/sciencefacts/countries/china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hinadiscovery.com/china-maps/china-provincial-map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m3bQVANtVo" TargetMode="External"/><Relationship Id="rId2" Type="http://schemas.openxmlformats.org/officeDocument/2006/relationships/hyperlink" Target="https://www.youtube.com/watch?v=12tZ-ggQtY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kfindout.com/us/history/ancient-china/chinese-paper-making/" TargetMode="External"/><Relationship Id="rId2" Type="http://schemas.openxmlformats.org/officeDocument/2006/relationships/hyperlink" Target="https://www.dkfindout.com/us/history/ancient-chin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_GPO0_Ly5L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cksters.com/history/china/great_wall_of_china.php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coolkidfacts.com/ancient-chinese-ar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view of a city&#10;&#10;Description automatically generated">
            <a:extLst>
              <a:ext uri="{FF2B5EF4-FFF2-40B4-BE49-F238E27FC236}">
                <a16:creationId xmlns:a16="http://schemas.microsoft.com/office/drawing/2014/main" id="{F54C6B23-A76F-2248-B659-48142A65D4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045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198748-BC4D-7547-8EDE-32118DF57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451993"/>
            <a:ext cx="11548532" cy="4099044"/>
          </a:xfrm>
        </p:spPr>
        <p:txBody>
          <a:bodyPr anchor="t">
            <a:norm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All about China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047" y="4704862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73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D1352-3436-7E4A-BAD7-5CA277502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3F18CF-5A6C-3048-AD97-39087A8BD068}"/>
              </a:ext>
            </a:extLst>
          </p:cNvPr>
          <p:cNvSpPr txBox="1"/>
          <p:nvPr/>
        </p:nvSpPr>
        <p:spPr>
          <a:xfrm>
            <a:off x="838200" y="2754251"/>
            <a:ext cx="2976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Can you sketch the outline of this image free-hand?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8C9A3E-8BA4-4A4D-8ADD-4EED9A818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789" y="514351"/>
            <a:ext cx="8131412" cy="570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07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A9D7-0F62-524A-AC8E-6827B9C6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Bringing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8AECC-5028-C040-B132-2B9A3A244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design an ‘All About China’ infographic that brings together lots of what you have learnt about China?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WILL NEED BIG PAPER, PENCILS, PEN AND COLOURS (PAINTS?)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you are done, you need to explain your amazing creation!</a:t>
            </a:r>
          </a:p>
        </p:txBody>
      </p:sp>
    </p:spTree>
    <p:extLst>
      <p:ext uri="{BB962C8B-B14F-4D97-AF65-F5344CB8AC3E}">
        <p14:creationId xmlns:p14="http://schemas.microsoft.com/office/powerpoint/2010/main" val="359124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A448-F00D-2347-B643-EF12C21D4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will need….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D7E2A-EE0A-AF4C-8381-3A8B2ECE6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Plain paper (A4…and big paper for later)</a:t>
            </a:r>
          </a:p>
          <a:p>
            <a:r>
              <a:rPr lang="en-US" dirty="0"/>
              <a:t>Pen, pencil and </a:t>
            </a:r>
            <a:r>
              <a:rPr lang="en-US" dirty="0" err="1"/>
              <a:t>coloured</a:t>
            </a:r>
            <a:r>
              <a:rPr lang="en-US" dirty="0"/>
              <a:t> pens</a:t>
            </a:r>
          </a:p>
          <a:p>
            <a:r>
              <a:rPr lang="en-US" dirty="0"/>
              <a:t>Computer</a:t>
            </a:r>
          </a:p>
        </p:txBody>
      </p:sp>
    </p:spTree>
    <p:extLst>
      <p:ext uri="{BB962C8B-B14F-4D97-AF65-F5344CB8AC3E}">
        <p14:creationId xmlns:p14="http://schemas.microsoft.com/office/powerpoint/2010/main" val="358886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0DE3B-A09C-ED4C-8DBD-287D7C08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 Fact file</a:t>
            </a:r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0695DE83-126E-4C40-8EDF-5A893DA42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180" y="4567383"/>
            <a:ext cx="2383035" cy="192549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75C237-92DD-B74B-923F-A015E86B3CF4}"/>
              </a:ext>
            </a:extLst>
          </p:cNvPr>
          <p:cNvSpPr txBox="1"/>
          <p:nvPr/>
        </p:nvSpPr>
        <p:spPr>
          <a:xfrm>
            <a:off x="550665" y="2290617"/>
            <a:ext cx="916551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/>
              <a:t> What 5 things do you already know about China?</a:t>
            </a:r>
          </a:p>
          <a:p>
            <a:r>
              <a:rPr lang="en-US" sz="2400" dirty="0"/>
              <a:t>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400" dirty="0"/>
              <a:t> What do you want to know about China? How might we find out? 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sz="24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2400" dirty="0"/>
              <a:t> What are the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2400" dirty="0"/>
              <a:t> most interesting facts you can find about China? [e.g. </a:t>
            </a:r>
            <a:r>
              <a:rPr lang="en-US" sz="2400" dirty="0">
                <a:hlinkClick r:id="rId3"/>
              </a:rPr>
              <a:t>http://www.sciencekids.co.nz/sciencefacts/countries/china.html</a:t>
            </a:r>
            <a:r>
              <a:rPr lang="en-US" sz="2400" dirty="0"/>
              <a:t>]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CA5A81-48BB-B245-BF0A-CE3459872555}"/>
              </a:ext>
            </a:extLst>
          </p:cNvPr>
          <p:cNvSpPr txBox="1"/>
          <p:nvPr/>
        </p:nvSpPr>
        <p:spPr>
          <a:xfrm>
            <a:off x="838200" y="1550298"/>
            <a:ext cx="5725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Grab some paper and a pen…</a:t>
            </a:r>
          </a:p>
        </p:txBody>
      </p:sp>
    </p:spTree>
    <p:extLst>
      <p:ext uri="{BB962C8B-B14F-4D97-AF65-F5344CB8AC3E}">
        <p14:creationId xmlns:p14="http://schemas.microsoft.com/office/powerpoint/2010/main" val="278026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E153-86F3-C345-B352-03699C489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 Map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B30A59-700D-1546-92EC-DD3F39942235}"/>
              </a:ext>
            </a:extLst>
          </p:cNvPr>
          <p:cNvSpPr txBox="1"/>
          <p:nvPr/>
        </p:nvSpPr>
        <p:spPr>
          <a:xfrm>
            <a:off x="509587" y="1433513"/>
            <a:ext cx="111728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Sketch the outline of China…then find the major cities to add to your map</a:t>
            </a:r>
          </a:p>
          <a:p>
            <a:endParaRPr lang="en-US" sz="2400" b="1">
              <a:solidFill>
                <a:srgbClr val="FF0000"/>
              </a:solidFill>
            </a:endParaRPr>
          </a:p>
          <a:p>
            <a:r>
              <a:rPr lang="en-US" sz="2000" b="1">
                <a:solidFill>
                  <a:srgbClr val="FF0000"/>
                </a:solidFill>
              </a:rPr>
              <a:t>(look here: </a:t>
            </a:r>
            <a:r>
              <a:rPr lang="en-US" sz="2000" b="1">
                <a:solidFill>
                  <a:srgbClr val="FF0000"/>
                </a:solidFill>
                <a:hlinkClick r:id="rId2"/>
              </a:rPr>
              <a:t>https://www.chinadiscovery.com/china-maps/china-provincial-map.html</a:t>
            </a:r>
            <a:r>
              <a:rPr lang="en-US" sz="2000" b="1">
                <a:solidFill>
                  <a:srgbClr val="FF0000"/>
                </a:solidFill>
              </a:rPr>
              <a:t>)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F90735A7-A8C0-1641-8928-DFBC328E6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987" y="2719760"/>
            <a:ext cx="5043488" cy="386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7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080E1-0447-0046-98D4-E6F5B63D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 China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1BE1D-E1F2-BF4A-8A75-FC959DD88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8" y="2055813"/>
            <a:ext cx="10515600" cy="4160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Find out more about animals in China here: </a:t>
            </a:r>
            <a:r>
              <a:rPr lang="en-US" dirty="0">
                <a:hlinkClick r:id="rId2"/>
              </a:rPr>
              <a:t>https://www.youtube.com/watch?v=12tZ-ggQtY0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Can you observe the behavior of a Panda? Watch LIVE here (</a:t>
            </a:r>
            <a:r>
              <a:rPr lang="en-US" dirty="0">
                <a:hlinkClick r:id="rId3"/>
              </a:rPr>
              <a:t>https://www.youtube.com/watch?v=Gm3bQVANtVo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Now, write </a:t>
            </a:r>
            <a:r>
              <a:rPr lang="en-US" b="1" dirty="0">
                <a:solidFill>
                  <a:srgbClr val="FF0000"/>
                </a:solidFill>
              </a:rPr>
              <a:t>6 </a:t>
            </a:r>
            <a:r>
              <a:rPr lang="en-US" dirty="0"/>
              <a:t>statements about Panda </a:t>
            </a:r>
            <a:r>
              <a:rPr lang="en-US" dirty="0" err="1"/>
              <a:t>behaviours</a:t>
            </a:r>
            <a:r>
              <a:rPr lang="en-US" dirty="0"/>
              <a:t> based on your observations (REMEMBER punctuation </a:t>
            </a:r>
            <a:r>
              <a:rPr lang="en-US"/>
              <a:t>and spelling). </a:t>
            </a: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8BEE276-4139-8C41-BC06-34FB46AA1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8324" y="0"/>
            <a:ext cx="273367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83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1711-F7AB-4F4B-B1E2-AB90117C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9F13D-4C80-A744-8146-173C8D7C4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94" y="1558642"/>
            <a:ext cx="8555831" cy="48795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Why is China so special to the history of paper?</a:t>
            </a:r>
          </a:p>
          <a:p>
            <a:endParaRPr lang="en-US" dirty="0"/>
          </a:p>
          <a:p>
            <a:r>
              <a:rPr lang="en-US" dirty="0"/>
              <a:t>First, read about ancient China: </a:t>
            </a:r>
            <a:r>
              <a:rPr lang="en-US" dirty="0">
                <a:hlinkClick r:id="rId2"/>
              </a:rPr>
              <a:t>https://www.dkfindout.com/us/history/ancient-china/</a:t>
            </a:r>
            <a:endParaRPr lang="en-US" dirty="0"/>
          </a:p>
          <a:p>
            <a:endParaRPr lang="en-US" dirty="0"/>
          </a:p>
          <a:p>
            <a:r>
              <a:rPr lang="en-US" dirty="0"/>
              <a:t>Second, read about the invention of paper: </a:t>
            </a:r>
            <a:r>
              <a:rPr lang="en-US" dirty="0">
                <a:hlinkClick r:id="rId3"/>
              </a:rPr>
              <a:t>https://www.dkfindout.com/us/history/ancient-china/chinese-paper-making/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Now, </a:t>
            </a:r>
            <a:r>
              <a:rPr lang="en-US" b="1" dirty="0">
                <a:solidFill>
                  <a:srgbClr val="FF0000"/>
                </a:solidFill>
              </a:rPr>
              <a:t>write a paragraph </a:t>
            </a:r>
            <a:r>
              <a:rPr lang="en-US" dirty="0"/>
              <a:t>about why China is so important to the history of paper.</a:t>
            </a: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C8CAC90F-9695-4D4E-B9C2-5D3B71D058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234591" y="1900591"/>
            <a:ext cx="6438193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48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D2818-45F7-F14F-B3B7-428DBB10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1D3C0-7F6F-284B-9C87-ED67F282B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write Chinese? </a:t>
            </a:r>
          </a:p>
          <a:p>
            <a:endParaRPr lang="en-US" dirty="0"/>
          </a:p>
          <a:p>
            <a:r>
              <a:rPr lang="en-US" dirty="0"/>
              <a:t>Watch this video and pick 6 Chinese symbols to write: </a:t>
            </a:r>
            <a:r>
              <a:rPr lang="en-US" dirty="0">
                <a:hlinkClick r:id="rId2"/>
              </a:rPr>
              <a:t>https://www.youtube.com/watch?v=_GPO0_Ly5LU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Now, write</a:t>
            </a:r>
            <a:r>
              <a:rPr lang="en-US" b="1" dirty="0">
                <a:solidFill>
                  <a:srgbClr val="FF0000"/>
                </a:solidFill>
              </a:rPr>
              <a:t> PANDA </a:t>
            </a:r>
            <a:r>
              <a:rPr lang="en-US" dirty="0"/>
              <a:t>in Chinese.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D5A8C4C-3E5F-FA44-A613-171B97C94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714" y="4318000"/>
            <a:ext cx="4354286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8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3F12-748B-D945-9203-476C5C36A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Wall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05A7B031-1852-8749-9360-43CBC6D596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59800" y="3048000"/>
            <a:ext cx="3632200" cy="3810000"/>
          </a:xfr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7BE831-D84B-1549-A060-A779640C13F3}"/>
              </a:ext>
            </a:extLst>
          </p:cNvPr>
          <p:cNvSpPr txBox="1">
            <a:spLocks/>
          </p:cNvSpPr>
          <p:nvPr/>
        </p:nvSpPr>
        <p:spPr>
          <a:xfrm>
            <a:off x="838200" y="2011680"/>
            <a:ext cx="7721600" cy="416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First, read about the Great Wall of China here: </a:t>
            </a:r>
            <a:r>
              <a:rPr lang="en-US" dirty="0">
                <a:hlinkClick r:id="rId3"/>
              </a:rPr>
              <a:t>https://www.ducksters.com/history/china/great_wall_of_china.php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Tell Mum and Dad about how the Great Wall was built and pick out the most interesting fact you can find!</a:t>
            </a:r>
          </a:p>
        </p:txBody>
      </p:sp>
    </p:spTree>
    <p:extLst>
      <p:ext uri="{BB962C8B-B14F-4D97-AF65-F5344CB8AC3E}">
        <p14:creationId xmlns:p14="http://schemas.microsoft.com/office/powerpoint/2010/main" val="180591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C93D702E-F4E0-47FC-A74C-ECD9647A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BEFCD4-2CC8-1948-8A41-CDC6B412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355889"/>
            <a:ext cx="9144000" cy="11526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Chinese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4E581-8A1D-8341-9C7A-95217294E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071718"/>
            <a:ext cx="9144000" cy="64678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2000" cap="all"/>
              <a:t>Read about Chinese art history here: </a:t>
            </a:r>
            <a:r>
              <a:rPr lang="en-US" sz="2000" cap="all">
                <a:hlinkClick r:id="rId2"/>
              </a:rPr>
              <a:t>https://www.coolkidfacts.com/ancient-chinese-art/</a:t>
            </a:r>
            <a:r>
              <a:rPr lang="en-US" sz="2000" cap="all"/>
              <a:t>. </a:t>
            </a:r>
          </a:p>
        </p:txBody>
      </p:sp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CDE254A3-78A0-604B-A1D8-2EE3E5C4FF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213" b="6622"/>
          <a:stretch/>
        </p:blipFill>
        <p:spPr>
          <a:xfrm>
            <a:off x="838201" y="10"/>
            <a:ext cx="10484412" cy="3811394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1083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465</Words>
  <Application>Microsoft Macintosh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Elephant</vt:lpstr>
      <vt:lpstr>Wingdings</vt:lpstr>
      <vt:lpstr>BrushVTI</vt:lpstr>
      <vt:lpstr>All about China</vt:lpstr>
      <vt:lpstr>You will need….</vt:lpstr>
      <vt:lpstr>China Fact file</vt:lpstr>
      <vt:lpstr>China Map</vt:lpstr>
      <vt:lpstr>Wild China </vt:lpstr>
      <vt:lpstr>Paper China</vt:lpstr>
      <vt:lpstr>Paper China</vt:lpstr>
      <vt:lpstr>The Great Wall</vt:lpstr>
      <vt:lpstr>Chinese Art</vt:lpstr>
      <vt:lpstr>Chinese Art</vt:lpstr>
      <vt:lpstr>Bringing it all together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China</dc:title>
  <dc:creator>alex quigley</dc:creator>
  <cp:lastModifiedBy>alex quigley</cp:lastModifiedBy>
  <cp:revision>4</cp:revision>
  <dcterms:created xsi:type="dcterms:W3CDTF">2020-03-20T10:26:44Z</dcterms:created>
  <dcterms:modified xsi:type="dcterms:W3CDTF">2020-03-20T10:33:56Z</dcterms:modified>
</cp:coreProperties>
</file>