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2" r:id="rId1"/>
  </p:sldMasterIdLst>
  <p:notesMasterIdLst>
    <p:notesMasterId r:id="rId11"/>
  </p:notesMasterIdLst>
  <p:sldIdLst>
    <p:sldId id="256" r:id="rId2"/>
    <p:sldId id="261" r:id="rId3"/>
    <p:sldId id="262" r:id="rId4"/>
    <p:sldId id="263" r:id="rId5"/>
    <p:sldId id="264" r:id="rId6"/>
    <p:sldId id="265" r:id="rId7"/>
    <p:sldId id="268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03"/>
    <p:restoredTop sz="94663"/>
  </p:normalViewPr>
  <p:slideViewPr>
    <p:cSldViewPr snapToGrid="0" snapToObjects="1">
      <p:cViewPr varScale="1">
        <p:scale>
          <a:sx n="95" d="100"/>
          <a:sy n="95" d="100"/>
        </p:scale>
        <p:origin x="2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59AA0-31E2-E548-A442-A01C275F8961}" type="datetimeFigureOut">
              <a:rPr lang="en-US" smtClean="0"/>
              <a:t>3/21/20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3DAE9-F39C-D043-883D-7233297EC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1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3DAE9-F39C-D043-883D-7233297EC0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02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1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3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3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786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455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46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9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3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67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9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7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81" r:id="rId6"/>
    <p:sldLayoutId id="2147483776" r:id="rId7"/>
    <p:sldLayoutId id="2147483777" r:id="rId8"/>
    <p:sldLayoutId id="2147483778" r:id="rId9"/>
    <p:sldLayoutId id="2147483780" r:id="rId10"/>
    <p:sldLayoutId id="214748377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ids.wordsmyth.net/we/?level=2&amp;rid=34829" TargetMode="External"/><Relationship Id="rId2" Type="http://schemas.openxmlformats.org/officeDocument/2006/relationships/hyperlink" Target="https://artsandculture.google.com/partner/uffizi-gallery?hl=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khanacademy.org/humanities/approaches-to-art-history/for-the-very-beginner/v/renaissance-art-introductio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teachingideas.co.uk/sites/default/files/leonardodavincifactcards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9">
            <a:extLst>
              <a:ext uri="{FF2B5EF4-FFF2-40B4-BE49-F238E27FC236}">
                <a16:creationId xmlns:a16="http://schemas.microsoft.com/office/drawing/2014/main" id="{168AB93A-48BC-4C25-A3AD-C17B5A682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B82157-016A-9E4F-B285-753EE1EA3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8581" y="643467"/>
            <a:ext cx="3562483" cy="3569241"/>
          </a:xfrm>
        </p:spPr>
        <p:txBody>
          <a:bodyPr>
            <a:normAutofit/>
          </a:bodyPr>
          <a:lstStyle/>
          <a:p>
            <a:r>
              <a:rPr lang="en-US" sz="5800" dirty="0"/>
              <a:t>Art Week (day 2)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549478-8BD1-DF45-B5F0-D32A8F36D2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98581" y="4631161"/>
            <a:ext cx="3562483" cy="1569486"/>
          </a:xfrm>
        </p:spPr>
        <p:txBody>
          <a:bodyPr>
            <a:normAutofit/>
          </a:bodyPr>
          <a:lstStyle/>
          <a:p>
            <a:r>
              <a:rPr lang="en-US"/>
              <a:t>Home school</a:t>
            </a: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48C5D5"/>
          </a:solidFill>
          <a:ln w="38100" cap="rnd">
            <a:solidFill>
              <a:srgbClr val="48C5D5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010295-CE12-47B1-B14F-456987F422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780" r="-1" b="9105"/>
          <a:stretch/>
        </p:blipFill>
        <p:spPr>
          <a:xfrm>
            <a:off x="419503" y="640080"/>
            <a:ext cx="7015689" cy="55504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E8421B-BC88-D54E-8D50-5FBB59D061AA}"/>
              </a:ext>
            </a:extLst>
          </p:cNvPr>
          <p:cNvSpPr txBox="1"/>
          <p:nvPr/>
        </p:nvSpPr>
        <p:spPr>
          <a:xfrm>
            <a:off x="11248425" y="145774"/>
            <a:ext cx="79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HELP</a:t>
            </a:r>
          </a:p>
        </p:txBody>
      </p:sp>
    </p:spTree>
    <p:extLst>
      <p:ext uri="{BB962C8B-B14F-4D97-AF65-F5344CB8AC3E}">
        <p14:creationId xmlns:p14="http://schemas.microsoft.com/office/powerpoint/2010/main" val="2714947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057D3-6D31-7F4E-B37E-1A7E6F627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you’ll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FA46-D5BC-CC4F-9A83-8C4ED10DD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 Plain paper and pencil/pen</a:t>
            </a:r>
          </a:p>
          <a:p>
            <a:r>
              <a:rPr lang="en-US" sz="4400" dirty="0"/>
              <a:t> </a:t>
            </a:r>
            <a:r>
              <a:rPr lang="en-US" sz="4400" dirty="0" err="1"/>
              <a:t>Coloured</a:t>
            </a:r>
            <a:r>
              <a:rPr lang="en-US" sz="4400" dirty="0"/>
              <a:t> pens</a:t>
            </a:r>
            <a:r>
              <a:rPr lang="en-US" sz="4400"/>
              <a:t>/pencils</a:t>
            </a:r>
            <a:endParaRPr lang="en-US" sz="4400" dirty="0"/>
          </a:p>
          <a:p>
            <a:r>
              <a:rPr lang="en-US" sz="4400" dirty="0"/>
              <a:t> Laptop</a:t>
            </a:r>
          </a:p>
          <a:p>
            <a:r>
              <a:rPr lang="en-US" sz="4400" dirty="0"/>
              <a:t> Scissors (for plant dissection – supervised)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064E95-E549-6E4B-9978-1DDBF98EF769}"/>
              </a:ext>
            </a:extLst>
          </p:cNvPr>
          <p:cNvSpPr txBox="1"/>
          <p:nvPr/>
        </p:nvSpPr>
        <p:spPr>
          <a:xfrm>
            <a:off x="11248425" y="145774"/>
            <a:ext cx="79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HELP</a:t>
            </a:r>
          </a:p>
        </p:txBody>
      </p:sp>
    </p:spTree>
    <p:extLst>
      <p:ext uri="{BB962C8B-B14F-4D97-AF65-F5344CB8AC3E}">
        <p14:creationId xmlns:p14="http://schemas.microsoft.com/office/powerpoint/2010/main" val="1538100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D4F40-3F54-E743-B5A2-4EFC4889A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remember?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B3190-399C-CB4B-9F62-EB5267D81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39" y="1955887"/>
            <a:ext cx="7384266" cy="4536987"/>
          </a:xfrm>
        </p:spPr>
        <p:txBody>
          <a:bodyPr>
            <a:normAutofit/>
          </a:bodyPr>
          <a:lstStyle/>
          <a:p>
            <a:r>
              <a:rPr lang="en-US" sz="4400" dirty="0"/>
              <a:t> What can you remember about cave painting?</a:t>
            </a:r>
          </a:p>
          <a:p>
            <a:endParaRPr lang="en-US" sz="4400" dirty="0"/>
          </a:p>
          <a:p>
            <a:r>
              <a:rPr lang="en-US" sz="4400" dirty="0"/>
              <a:t> What can you remember about the Lascaux Caves?</a:t>
            </a:r>
          </a:p>
          <a:p>
            <a:endParaRPr lang="en-US" sz="4400" dirty="0"/>
          </a:p>
          <a:p>
            <a:r>
              <a:rPr lang="en-US" sz="4400" dirty="0"/>
              <a:t> What can you remember about </a:t>
            </a:r>
            <a:r>
              <a:rPr lang="en-US" sz="4400" dirty="0" err="1"/>
              <a:t>colour</a:t>
            </a:r>
            <a:r>
              <a:rPr lang="en-US" sz="4400" dirty="0"/>
              <a:t> in fine art?</a:t>
            </a:r>
          </a:p>
        </p:txBody>
      </p:sp>
      <p:pic>
        <p:nvPicPr>
          <p:cNvPr id="5" name="Picture 4" descr="A picture containing kite, colorful, indoor, grass&#10;&#10;Description automatically generated">
            <a:extLst>
              <a:ext uri="{FF2B5EF4-FFF2-40B4-BE49-F238E27FC236}">
                <a16:creationId xmlns:a16="http://schemas.microsoft.com/office/drawing/2014/main" id="{F9E90716-35F3-3A48-86DA-2B282EC99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9881" y="312581"/>
            <a:ext cx="2801180" cy="3286613"/>
          </a:xfrm>
          <a:prstGeom prst="rect">
            <a:avLst/>
          </a:prstGeom>
        </p:spPr>
      </p:pic>
      <p:pic>
        <p:nvPicPr>
          <p:cNvPr id="6" name="Picture 5" descr="A piece of cake covered in graffiti&#10;&#10;Description automatically generated">
            <a:extLst>
              <a:ext uri="{FF2B5EF4-FFF2-40B4-BE49-F238E27FC236}">
                <a16:creationId xmlns:a16="http://schemas.microsoft.com/office/drawing/2014/main" id="{7E5BE005-BE6D-4B42-A8E1-2A30EBFFD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9881" y="3840163"/>
            <a:ext cx="2943860" cy="2895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05DFF9-9544-3241-84B2-8F4C66FE9A77}"/>
              </a:ext>
            </a:extLst>
          </p:cNvPr>
          <p:cNvSpPr txBox="1"/>
          <p:nvPr/>
        </p:nvSpPr>
        <p:spPr>
          <a:xfrm>
            <a:off x="7851405" y="81748"/>
            <a:ext cx="79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HELP</a:t>
            </a:r>
          </a:p>
        </p:txBody>
      </p:sp>
    </p:spTree>
    <p:extLst>
      <p:ext uri="{BB962C8B-B14F-4D97-AF65-F5344CB8AC3E}">
        <p14:creationId xmlns:p14="http://schemas.microsoft.com/office/powerpoint/2010/main" val="4186171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E4393-EE03-3A46-A900-079FAC0E1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hunting – The renaissance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146F5-B875-A947-AE5D-8F408DCF2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25" y="1910039"/>
            <a:ext cx="6816725" cy="4795267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/>
              <a:t>Can you find a painting of ‘</a:t>
            </a:r>
            <a:r>
              <a:rPr lang="en-US" sz="4400" b="1" dirty="0"/>
              <a:t>Medusa</a:t>
            </a:r>
            <a:r>
              <a:rPr lang="en-US" sz="4400" dirty="0"/>
              <a:t>’ by </a:t>
            </a:r>
            <a:r>
              <a:rPr lang="en-US" sz="4400" dirty="0" err="1"/>
              <a:t>Carravaggio</a:t>
            </a:r>
            <a:r>
              <a:rPr lang="en-US" sz="4400" dirty="0"/>
              <a:t>?</a:t>
            </a:r>
          </a:p>
          <a:p>
            <a:pPr marL="0" indent="0">
              <a:buNone/>
            </a:pPr>
            <a:r>
              <a:rPr lang="en-US" sz="4400" dirty="0">
                <a:hlinkClick r:id="rId2"/>
              </a:rPr>
              <a:t>https://artsandculture.google.com/partner/uffizi-gallery?hl=en</a:t>
            </a:r>
            <a:r>
              <a:rPr lang="en-US" sz="4400" dirty="0"/>
              <a:t>. </a:t>
            </a:r>
          </a:p>
          <a:p>
            <a:pPr marL="0" indent="0">
              <a:buNone/>
            </a:pPr>
            <a:endParaRPr lang="en-US" sz="4400" dirty="0"/>
          </a:p>
          <a:p>
            <a:r>
              <a:rPr lang="en-US" sz="4400" dirty="0"/>
              <a:t> Who was Medusa anyway?</a:t>
            </a:r>
          </a:p>
          <a:p>
            <a:pPr marL="0" indent="0">
              <a:buNone/>
            </a:pPr>
            <a:endParaRPr lang="en-US" sz="4400" dirty="0"/>
          </a:p>
          <a:p>
            <a:r>
              <a:rPr lang="en-US" sz="4400" dirty="0"/>
              <a:t>What does the word</a:t>
            </a:r>
            <a:r>
              <a:rPr lang="en-US" sz="4400" b="1" dirty="0"/>
              <a:t> </a:t>
            </a:r>
            <a:r>
              <a:rPr lang="en-US" sz="4400" b="1" dirty="0">
                <a:hlinkClick r:id="rId3"/>
              </a:rPr>
              <a:t>renaissance</a:t>
            </a:r>
            <a:r>
              <a:rPr lang="en-US" sz="4400" b="1" dirty="0"/>
              <a:t> </a:t>
            </a:r>
            <a:r>
              <a:rPr lang="en-US" sz="4400" dirty="0"/>
              <a:t>mean?</a:t>
            </a:r>
          </a:p>
        </p:txBody>
      </p:sp>
      <p:pic>
        <p:nvPicPr>
          <p:cNvPr id="5" name="Picture 4" descr="A picture containing photo, woman, different, sitting&#10;&#10;Description automatically generated">
            <a:extLst>
              <a:ext uri="{FF2B5EF4-FFF2-40B4-BE49-F238E27FC236}">
                <a16:creationId xmlns:a16="http://schemas.microsoft.com/office/drawing/2014/main" id="{EED3BC2B-B029-E942-BE23-3C8F9B2EF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00" y="2520950"/>
            <a:ext cx="4911725" cy="3022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7B65FE-B7CE-7F45-8789-CEE81AD3BC90}"/>
              </a:ext>
            </a:extLst>
          </p:cNvPr>
          <p:cNvSpPr txBox="1"/>
          <p:nvPr/>
        </p:nvSpPr>
        <p:spPr>
          <a:xfrm>
            <a:off x="10553701" y="145774"/>
            <a:ext cx="149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INDEPENDENT </a:t>
            </a:r>
          </a:p>
        </p:txBody>
      </p:sp>
    </p:spTree>
    <p:extLst>
      <p:ext uri="{BB962C8B-B14F-4D97-AF65-F5344CB8AC3E}">
        <p14:creationId xmlns:p14="http://schemas.microsoft.com/office/powerpoint/2010/main" val="1591354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E4393-EE03-3A46-A900-079FAC0E1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hunting – The renaissance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146F5-B875-A947-AE5D-8F408DCF2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25" y="1929383"/>
            <a:ext cx="7502525" cy="4563491"/>
          </a:xfrm>
        </p:spPr>
        <p:txBody>
          <a:bodyPr>
            <a:normAutofit lnSpcReduction="10000"/>
          </a:bodyPr>
          <a:lstStyle/>
          <a:p>
            <a:r>
              <a:rPr lang="en-US" sz="4400" dirty="0"/>
              <a:t> What can you find out about Renaissance art? </a:t>
            </a:r>
          </a:p>
          <a:p>
            <a:pPr marL="0" indent="0">
              <a:buNone/>
            </a:pPr>
            <a:r>
              <a:rPr lang="en-US" sz="4400" dirty="0">
                <a:hlinkClick r:id="rId2"/>
              </a:rPr>
              <a:t>https://www.khanacademy.org/humanities/approaches-to-art-history/for-the-very-beginner/v/renaissance-art-introduction</a:t>
            </a:r>
            <a:r>
              <a:rPr lang="en-US" sz="4400" dirty="0"/>
              <a:t>. </a:t>
            </a:r>
          </a:p>
          <a:p>
            <a:pPr marL="0" indent="0">
              <a:buNone/>
            </a:pPr>
            <a:endParaRPr lang="en-US" sz="4400" dirty="0"/>
          </a:p>
          <a:p>
            <a:r>
              <a:rPr lang="en-US" sz="4400" b="1" dirty="0"/>
              <a:t> List 5 facts about Renaissance art</a:t>
            </a:r>
            <a:r>
              <a:rPr lang="en-US" sz="44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7B65FE-B7CE-7F45-8789-CEE81AD3BC90}"/>
              </a:ext>
            </a:extLst>
          </p:cNvPr>
          <p:cNvSpPr txBox="1"/>
          <p:nvPr/>
        </p:nvSpPr>
        <p:spPr>
          <a:xfrm>
            <a:off x="10553701" y="145774"/>
            <a:ext cx="149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INDEPENDENT 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650EC99A-3FE1-0F41-97C4-560DCD9E0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150" y="2788728"/>
            <a:ext cx="2564322" cy="256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06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A15D9-C47F-7E4E-A5D1-5E61DB6E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hunting – Leonardo da </a:t>
            </a:r>
            <a:r>
              <a:rPr lang="en-US" dirty="0" err="1"/>
              <a:t>vinci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FEAD2-5488-7044-98E0-C04B9C55A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910039"/>
            <a:ext cx="7505700" cy="4582836"/>
          </a:xfrm>
        </p:spPr>
        <p:txBody>
          <a:bodyPr>
            <a:noAutofit/>
          </a:bodyPr>
          <a:lstStyle/>
          <a:p>
            <a:r>
              <a:rPr lang="en-US" sz="4000" dirty="0"/>
              <a:t> What do we know about Leonardo da Vinci?</a:t>
            </a:r>
          </a:p>
          <a:p>
            <a:pPr marL="0" indent="0">
              <a:buNone/>
            </a:pPr>
            <a:r>
              <a:rPr lang="en-US" sz="4000" dirty="0">
                <a:hlinkClick r:id="rId2"/>
              </a:rPr>
              <a:t>https://www.teachingideas.co.uk/sites/default/files/leonardodavincifactcards.pdf</a:t>
            </a:r>
            <a:r>
              <a:rPr lang="en-US" sz="4000" dirty="0"/>
              <a:t> 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 What are his 3 most famous pieces of art? Create a slide including all 3. Can you explain them and their importance?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508395-B938-FF4E-AD62-6BE163573585}"/>
              </a:ext>
            </a:extLst>
          </p:cNvPr>
          <p:cNvSpPr txBox="1"/>
          <p:nvPr/>
        </p:nvSpPr>
        <p:spPr>
          <a:xfrm>
            <a:off x="10553701" y="145774"/>
            <a:ext cx="149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INDEPENDENT </a:t>
            </a:r>
          </a:p>
        </p:txBody>
      </p:sp>
      <p:pic>
        <p:nvPicPr>
          <p:cNvPr id="6" name="Picture 5" descr="A picture containing dog&#10;&#10;Description automatically generated">
            <a:extLst>
              <a:ext uri="{FF2B5EF4-FFF2-40B4-BE49-F238E27FC236}">
                <a16:creationId xmlns:a16="http://schemas.microsoft.com/office/drawing/2014/main" id="{E649A26E-A323-1B44-A7D9-B8425F1A2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279" y="1910039"/>
            <a:ext cx="3040521" cy="478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28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13ADD-7132-1C47-B07E-B27B7DE46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Leonardo’s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137D1-A7F9-7447-A343-4FFF5BFD9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5257800" cy="4251960"/>
          </a:xfrm>
        </p:spPr>
        <p:txBody>
          <a:bodyPr>
            <a:normAutofit/>
          </a:bodyPr>
          <a:lstStyle/>
          <a:p>
            <a:r>
              <a:rPr lang="en-US" sz="4400" dirty="0"/>
              <a:t>Leonardo was interested in dissection – cutting and analyzing bodies and plants.</a:t>
            </a:r>
          </a:p>
          <a:p>
            <a:r>
              <a:rPr lang="en-US" sz="4400" dirty="0"/>
              <a:t> Can you dissect and label a spring plant or flower?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ED1DC4-45C7-7C40-9BF0-53CC8D17BAF4}"/>
              </a:ext>
            </a:extLst>
          </p:cNvPr>
          <p:cNvSpPr txBox="1"/>
          <p:nvPr/>
        </p:nvSpPr>
        <p:spPr>
          <a:xfrm>
            <a:off x="10954899" y="365125"/>
            <a:ext cx="79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HELP</a:t>
            </a:r>
          </a:p>
        </p:txBody>
      </p:sp>
      <p:pic>
        <p:nvPicPr>
          <p:cNvPr id="6" name="Picture 5" descr="A picture containing indoor, table, sitting, small&#10;&#10;Description automatically generated">
            <a:extLst>
              <a:ext uri="{FF2B5EF4-FFF2-40B4-BE49-F238E27FC236}">
                <a16:creationId xmlns:a16="http://schemas.microsoft.com/office/drawing/2014/main" id="{4D0BF964-60C6-2947-8F88-2E49477D5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05839"/>
            <a:ext cx="59690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79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A15D9-C47F-7E4E-A5D1-5E61DB6E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hunting – Leonardo da </a:t>
            </a:r>
            <a:r>
              <a:rPr lang="en-US" dirty="0" err="1"/>
              <a:t>vinci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FEAD2-5488-7044-98E0-C04B9C55A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910039"/>
            <a:ext cx="7505700" cy="4582836"/>
          </a:xfrm>
        </p:spPr>
        <p:txBody>
          <a:bodyPr>
            <a:noAutofit/>
          </a:bodyPr>
          <a:lstStyle/>
          <a:p>
            <a:r>
              <a:rPr lang="en-US" sz="4000" dirty="0"/>
              <a:t>Create a full fact file of Leonardo da Vinci:</a:t>
            </a:r>
          </a:p>
          <a:p>
            <a:pPr>
              <a:buFontTx/>
              <a:buChar char="-"/>
            </a:pPr>
            <a:r>
              <a:rPr lang="en-US" sz="4000" b="1" dirty="0"/>
              <a:t>His life</a:t>
            </a:r>
          </a:p>
          <a:p>
            <a:pPr>
              <a:buFontTx/>
              <a:buChar char="-"/>
            </a:pPr>
            <a:r>
              <a:rPr lang="en-US" sz="4000" b="1" dirty="0"/>
              <a:t>His art</a:t>
            </a:r>
          </a:p>
          <a:p>
            <a:pPr>
              <a:buFontTx/>
              <a:buChar char="-"/>
            </a:pPr>
            <a:r>
              <a:rPr lang="en-US" sz="4000" b="1" dirty="0"/>
              <a:t>His inventions</a:t>
            </a:r>
          </a:p>
          <a:p>
            <a:pPr>
              <a:buFontTx/>
              <a:buChar char="-"/>
            </a:pPr>
            <a:r>
              <a:rPr lang="en-US" sz="4000" b="1" dirty="0"/>
              <a:t>His scientific ideas and interests  </a:t>
            </a:r>
          </a:p>
          <a:p>
            <a:pPr>
              <a:buFontTx/>
              <a:buChar char="-"/>
            </a:pPr>
            <a:r>
              <a:rPr lang="en-US" sz="4000" b="1" dirty="0"/>
              <a:t>The world and countries he lived in.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508395-B938-FF4E-AD62-6BE163573585}"/>
              </a:ext>
            </a:extLst>
          </p:cNvPr>
          <p:cNvSpPr txBox="1"/>
          <p:nvPr/>
        </p:nvSpPr>
        <p:spPr>
          <a:xfrm>
            <a:off x="10553701" y="145774"/>
            <a:ext cx="149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INDEPENDENT </a:t>
            </a:r>
          </a:p>
        </p:txBody>
      </p:sp>
      <p:pic>
        <p:nvPicPr>
          <p:cNvPr id="6" name="Picture 5" descr="A picture containing dog&#10;&#10;Description automatically generated">
            <a:extLst>
              <a:ext uri="{FF2B5EF4-FFF2-40B4-BE49-F238E27FC236}">
                <a16:creationId xmlns:a16="http://schemas.microsoft.com/office/drawing/2014/main" id="{E649A26E-A323-1B44-A7D9-B8425F1A2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279" y="1910039"/>
            <a:ext cx="3040521" cy="478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80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B3FC0-A2B9-A74A-A2B5-A974739F8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Colouring</a:t>
            </a:r>
            <a:r>
              <a:rPr lang="en-US" dirty="0"/>
              <a:t> in!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226AF9-8CCF-694E-80F2-F085DBF31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912" y="85385"/>
            <a:ext cx="5263587" cy="660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24207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291</Words>
  <Application>Microsoft Macintosh PowerPoint</Application>
  <PresentationFormat>Widescreen</PresentationFormat>
  <Paragraphs>50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The Hand</vt:lpstr>
      <vt:lpstr>The Serif Hand Black</vt:lpstr>
      <vt:lpstr>SketchyVTI</vt:lpstr>
      <vt:lpstr>Art Week (day 2)</vt:lpstr>
      <vt:lpstr>What you’ll need</vt:lpstr>
      <vt:lpstr>What can you remember?</vt:lpstr>
      <vt:lpstr>Art hunting – The renaissance</vt:lpstr>
      <vt:lpstr>Art hunting – The renaissance</vt:lpstr>
      <vt:lpstr>Art hunting – Leonardo da vinci</vt:lpstr>
      <vt:lpstr>Leonardo’s Science</vt:lpstr>
      <vt:lpstr>Art hunting – Leonardo da vinci</vt:lpstr>
      <vt:lpstr>Colouring in!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Week</dc:title>
  <dc:creator>alex quigley</dc:creator>
  <cp:lastModifiedBy>alex quigley</cp:lastModifiedBy>
  <cp:revision>14</cp:revision>
  <dcterms:created xsi:type="dcterms:W3CDTF">2020-03-20T13:46:34Z</dcterms:created>
  <dcterms:modified xsi:type="dcterms:W3CDTF">2020-03-21T12:57:24Z</dcterms:modified>
</cp:coreProperties>
</file>