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2WOcuWICQFYopM9sVcZVbrRcB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 descr="Tag=AccentColor&#10;Flavor=Light&#10;Target=FillAndLine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1"/>
          <p:cNvSpPr txBox="1"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12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13" descr="Tag=AccentColor&#10;Flavor=Light&#10;Target=FillAndLine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5181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6172200" y="1929384"/>
            <a:ext cx="5181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14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839788" y="2926080"/>
            <a:ext cx="5157787" cy="326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3"/>
          </p:nvPr>
        </p:nvSpPr>
        <p:spPr>
          <a:xfrm>
            <a:off x="6172200" y="1938528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4"/>
          </p:nvPr>
        </p:nvSpPr>
        <p:spPr>
          <a:xfrm>
            <a:off x="6172200" y="2926080"/>
            <a:ext cx="5183188" cy="326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15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Arial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6" descr="Tag=AccentColor&#10;Flavor=Light&#10;Target=FillAndLine"/>
          <p:cNvSpPr/>
          <p:nvPr/>
        </p:nvSpPr>
        <p:spPr>
          <a:xfrm>
            <a:off x="3974206" y="5126892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2"/>
          </p:nvPr>
        </p:nvSpPr>
        <p:spPr>
          <a:xfrm>
            <a:off x="839788" y="3977640"/>
            <a:ext cx="3932237" cy="200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8" descr="Tag=AccentColor&#10;Flavor=Light&#10;Target=FillAndLine"/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/>
            <a:ahLst/>
            <a:cxnLst/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444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>
            <a:spLocks noGrp="1"/>
          </p:cNvSpPr>
          <p:nvPr>
            <p:ph type="pic" idx="2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839788" y="3977640"/>
            <a:ext cx="3931920" cy="200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9" descr="Tag=AccentColor&#10;Flavor=Light&#10;Target=FillAndLine"/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/>
            <a:ahLst/>
            <a:cxnLst/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444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andculture.google.com/partner/uffizi-gallery?hl=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s://kids.wordsmyth.net/we/?level=2&amp;rid=3482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humanities/approaches-to-art-history/for-the-very-beginner/v/renaissance-art-introduc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ideas.co.uk/sites/default/files/leonardodavincifactcard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>
            <a:spLocks noGrp="1"/>
          </p:cNvSpPr>
          <p:nvPr>
            <p:ph type="ctrTitle"/>
          </p:nvPr>
        </p:nvSpPr>
        <p:spPr>
          <a:xfrm>
            <a:off x="7998581" y="643467"/>
            <a:ext cx="3562483" cy="35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Arial"/>
              <a:buNone/>
            </a:pPr>
            <a:r>
              <a:rPr lang="en-US" sz="5800"/>
              <a:t>Art Week (day 2)</a:t>
            </a:r>
            <a:endParaRPr/>
          </a:p>
        </p:txBody>
      </p:sp>
      <p:sp>
        <p:nvSpPr>
          <p:cNvPr id="99" name="Google Shape;99;p1"/>
          <p:cNvSpPr txBox="1">
            <a:spLocks noGrp="1"/>
          </p:cNvSpPr>
          <p:nvPr>
            <p:ph type="subTitle" idx="1"/>
          </p:nvPr>
        </p:nvSpPr>
        <p:spPr>
          <a:xfrm>
            <a:off x="7998581" y="4631161"/>
            <a:ext cx="3562483" cy="156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Home school</a:t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8005874" y="4409267"/>
            <a:ext cx="3242551" cy="27432"/>
          </a:xfrm>
          <a:custGeom>
            <a:avLst/>
            <a:gdLst/>
            <a:ahLst/>
            <a:cxnLst/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48C5D5"/>
          </a:solidFill>
          <a:ln w="38100" cap="rnd" cmpd="sng">
            <a:solidFill>
              <a:srgbClr val="48C5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 t="11779" r="-1" b="9105"/>
          <a:stretch/>
        </p:blipFill>
        <p:spPr>
          <a:xfrm>
            <a:off x="419503" y="640080"/>
            <a:ext cx="7015689" cy="555040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10219324" y="145775"/>
            <a:ext cx="182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HELP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What you’ll need</a:t>
            </a:r>
            <a:endParaRPr/>
          </a:p>
        </p:txBody>
      </p:sp>
      <p:sp>
        <p:nvSpPr>
          <p:cNvPr id="108" name="Google Shape;108;p2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79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/>
              <a:t> Plain paper and pencil/pen</a:t>
            </a:r>
            <a:endParaRPr/>
          </a:p>
          <a:p>
            <a:pPr marL="228600" lvl="0" indent="-279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/>
              <a:t> Coloured pens/pencils</a:t>
            </a:r>
            <a:endParaRPr sz="4400"/>
          </a:p>
          <a:p>
            <a:pPr marL="228600" lvl="0" indent="-279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/>
              <a:t> Laptop</a:t>
            </a:r>
            <a:endParaRPr/>
          </a:p>
          <a:p>
            <a:pPr marL="228600" lvl="0" indent="-279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/>
              <a:t> Scissors (for plant dissection – supervised)</a:t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9858373" y="145775"/>
            <a:ext cx="218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HELP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What can you remember?</a:t>
            </a:r>
            <a:endParaRPr/>
          </a:p>
        </p:txBody>
      </p:sp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467139" y="1955887"/>
            <a:ext cx="7384266" cy="453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79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/>
              <a:t> </a:t>
            </a:r>
            <a:r>
              <a:rPr lang="en-US" sz="3000"/>
              <a:t>What can you remember about cave painting?</a:t>
            </a:r>
            <a:endParaRPr sz="3000"/>
          </a:p>
          <a:p>
            <a:pPr marL="22860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3000"/>
          </a:p>
          <a:p>
            <a:pPr marL="228600" lvl="0" indent="-190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 What can you remember about the Lascaux Caves?</a:t>
            </a:r>
            <a:endParaRPr sz="3000"/>
          </a:p>
          <a:p>
            <a:pPr marL="22860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3000"/>
          </a:p>
          <a:p>
            <a:pPr marL="228600" lvl="0" indent="-190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 What can you remember about colour in fine art?</a:t>
            </a:r>
            <a:endParaRPr sz="3000"/>
          </a:p>
        </p:txBody>
      </p:sp>
      <p:pic>
        <p:nvPicPr>
          <p:cNvPr id="116" name="Google Shape;116;p3" descr="A picture containing kite, colorful, indoor, gr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9881" y="312581"/>
            <a:ext cx="2801180" cy="3286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 descr="A piece of cake covered in graffiti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9881" y="3840163"/>
            <a:ext cx="294386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7151270" y="81750"/>
            <a:ext cx="14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HELP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Art hunting – The Renaissance</a:t>
            </a:r>
            <a:endParaRPr/>
          </a:p>
        </p:txBody>
      </p:sp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403225" y="1910050"/>
            <a:ext cx="6409800" cy="47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84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70"/>
              <a:buChar char="•"/>
            </a:pPr>
            <a:r>
              <a:rPr lang="en-US" sz="4070"/>
              <a:t> </a:t>
            </a:r>
            <a:r>
              <a:rPr lang="en-US" sz="3000"/>
              <a:t>Can you find a painting of ‘</a:t>
            </a:r>
            <a:r>
              <a:rPr lang="en-US" sz="3000" b="1"/>
              <a:t>Medusa</a:t>
            </a:r>
            <a:r>
              <a:rPr lang="en-US" sz="3000"/>
              <a:t>’ by Carravaggio?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70"/>
              <a:buNone/>
            </a:pPr>
            <a:r>
              <a:rPr lang="en-US" sz="3000" u="sng">
                <a:solidFill>
                  <a:schemeClr val="hlink"/>
                </a:solidFill>
                <a:hlinkClick r:id="rId3"/>
              </a:rPr>
              <a:t>https://artsandculture.google.com/partner/uffizi-gallery?hl=en</a:t>
            </a:r>
            <a:r>
              <a:rPr lang="en-US" sz="3000"/>
              <a:t>. 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70"/>
              <a:buNone/>
            </a:pPr>
            <a:endParaRPr sz="3000"/>
          </a:p>
          <a:p>
            <a:pPr marL="2286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 Who was Medusa anyway?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70"/>
              <a:buNone/>
            </a:pPr>
            <a:endParaRPr sz="4070"/>
          </a:p>
          <a:p>
            <a:pPr marL="2286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What does the word</a:t>
            </a:r>
            <a:r>
              <a:rPr lang="en-US" sz="3000" b="1"/>
              <a:t> </a:t>
            </a:r>
            <a:r>
              <a:rPr lang="en-US" sz="3000" b="1" u="sng">
                <a:solidFill>
                  <a:schemeClr val="hlink"/>
                </a:solidFill>
                <a:hlinkClick r:id="rId4"/>
              </a:rPr>
              <a:t>renaissance</a:t>
            </a:r>
            <a:r>
              <a:rPr lang="en-US" sz="3000" b="1"/>
              <a:t> </a:t>
            </a:r>
            <a:r>
              <a:rPr lang="en-US" sz="3000"/>
              <a:t>mean?</a:t>
            </a:r>
            <a:endParaRPr sz="3000"/>
          </a:p>
        </p:txBody>
      </p:sp>
      <p:pic>
        <p:nvPicPr>
          <p:cNvPr id="125" name="Google Shape;125;p4" descr="A picture containing photo, woman, different, sitt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48500" y="2520950"/>
            <a:ext cx="4911725" cy="30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/>
          <p:nvPr/>
        </p:nvSpPr>
        <p:spPr>
          <a:xfrm>
            <a:off x="9196473" y="145775"/>
            <a:ext cx="284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INDEPENDENT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Art hunting – The Renaissance</a:t>
            </a:r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body" idx="1"/>
          </p:nvPr>
        </p:nvSpPr>
        <p:spPr>
          <a:xfrm>
            <a:off x="365125" y="1929383"/>
            <a:ext cx="7502525" cy="456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/>
              <a:t> </a:t>
            </a:r>
            <a:r>
              <a:rPr lang="en-US" sz="3000"/>
              <a:t>What can you find out about Renaissance art? 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3000" u="sng">
                <a:solidFill>
                  <a:schemeClr val="hlink"/>
                </a:solidFill>
                <a:hlinkClick r:id="rId3"/>
              </a:rPr>
              <a:t>https://www.khanacademy.org/humanities/approaches-to-art-history/for-the-very-beginner/v/renaissance-art-introduction</a:t>
            </a:r>
            <a:r>
              <a:rPr lang="en-US" sz="3000"/>
              <a:t>. 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3000"/>
          </a:p>
          <a:p>
            <a:pPr marL="2286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b="1"/>
              <a:t> List 5 facts about Renaissance art</a:t>
            </a:r>
            <a:r>
              <a:rPr lang="en-US" sz="3000"/>
              <a:t>.</a:t>
            </a:r>
            <a:endParaRPr sz="3000"/>
          </a:p>
        </p:txBody>
      </p:sp>
      <p:sp>
        <p:nvSpPr>
          <p:cNvPr id="133" name="Google Shape;133;p5"/>
          <p:cNvSpPr txBox="1"/>
          <p:nvPr/>
        </p:nvSpPr>
        <p:spPr>
          <a:xfrm>
            <a:off x="9362074" y="145775"/>
            <a:ext cx="268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INDEPENDENT </a:t>
            </a:r>
            <a:endParaRPr/>
          </a:p>
        </p:txBody>
      </p:sp>
      <p:pic>
        <p:nvPicPr>
          <p:cNvPr id="134" name="Google Shape;134;p5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6150" y="2788728"/>
            <a:ext cx="2564322" cy="2564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Art hunting – Leonardo da vinci</a:t>
            </a:r>
            <a:endParaRPr/>
          </a:p>
        </p:txBody>
      </p:sp>
      <p:sp>
        <p:nvSpPr>
          <p:cNvPr id="140" name="Google Shape;140;p6"/>
          <p:cNvSpPr txBox="1">
            <a:spLocks noGrp="1"/>
          </p:cNvSpPr>
          <p:nvPr>
            <p:ph type="body" idx="1"/>
          </p:nvPr>
        </p:nvSpPr>
        <p:spPr>
          <a:xfrm>
            <a:off x="514350" y="1910039"/>
            <a:ext cx="7505700" cy="458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54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 </a:t>
            </a:r>
            <a:r>
              <a:rPr lang="en-US" sz="3000"/>
              <a:t>What do we know about Leonardo da Vinci?</a:t>
            </a:r>
            <a:endParaRPr sz="300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3000" u="sng">
                <a:solidFill>
                  <a:schemeClr val="hlink"/>
                </a:solidFill>
                <a:hlinkClick r:id="rId3"/>
              </a:rPr>
              <a:t>https://www.teachingideas.co.uk/sites/default/files/leonardodavincifactcards.pdf</a:t>
            </a:r>
            <a:r>
              <a:rPr lang="en-US" sz="3000"/>
              <a:t> </a:t>
            </a:r>
            <a:endParaRPr sz="300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3000"/>
          </a:p>
          <a:p>
            <a:pPr marL="228600" lvl="0" indent="-190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 What are his 3 most famous pieces of art? Create a slide including all 3. Can you explain them and their importance?</a:t>
            </a:r>
            <a:endParaRPr sz="3000"/>
          </a:p>
        </p:txBody>
      </p:sp>
      <p:sp>
        <p:nvSpPr>
          <p:cNvPr id="141" name="Google Shape;141;p6"/>
          <p:cNvSpPr txBox="1"/>
          <p:nvPr/>
        </p:nvSpPr>
        <p:spPr>
          <a:xfrm>
            <a:off x="8020047" y="145775"/>
            <a:ext cx="402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INDEPENDENT </a:t>
            </a:r>
            <a:endParaRPr/>
          </a:p>
        </p:txBody>
      </p:sp>
      <p:pic>
        <p:nvPicPr>
          <p:cNvPr id="142" name="Google Shape;142;p6" descr="A picture containing do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3279" y="1910039"/>
            <a:ext cx="3040521" cy="4782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Leonardo’s Science</a:t>
            </a:r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1"/>
          </p:nvPr>
        </p:nvSpPr>
        <p:spPr>
          <a:xfrm>
            <a:off x="838200" y="1929375"/>
            <a:ext cx="4937100" cy="42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79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/>
              <a:t> </a:t>
            </a:r>
            <a:r>
              <a:rPr lang="en-US" sz="3000"/>
              <a:t>Leonardo was interested in dissection – cutting and analysing bodies and plants.</a:t>
            </a:r>
            <a:endParaRPr sz="3000"/>
          </a:p>
          <a:p>
            <a:pPr marL="228600" lvl="0" indent="-190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 Can you dissect and label a spring plant or flower?</a:t>
            </a:r>
            <a:endParaRPr sz="3000"/>
          </a:p>
        </p:txBody>
      </p:sp>
      <p:sp>
        <p:nvSpPr>
          <p:cNvPr id="149" name="Google Shape;149;p7"/>
          <p:cNvSpPr txBox="1"/>
          <p:nvPr/>
        </p:nvSpPr>
        <p:spPr>
          <a:xfrm>
            <a:off x="10083975" y="365125"/>
            <a:ext cx="166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HELP</a:t>
            </a:r>
            <a:endParaRPr/>
          </a:p>
        </p:txBody>
      </p:sp>
      <p:pic>
        <p:nvPicPr>
          <p:cNvPr id="150" name="Google Shape;150;p7" descr="A picture containing indoor, table, sitting, sma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505839"/>
            <a:ext cx="5969000" cy="5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Art hunting – Leonardo da Vinci</a:t>
            </a:r>
            <a:endParaRPr/>
          </a:p>
        </p:txBody>
      </p:sp>
      <p:sp>
        <p:nvSpPr>
          <p:cNvPr id="156" name="Google Shape;156;p8"/>
          <p:cNvSpPr txBox="1">
            <a:spLocks noGrp="1"/>
          </p:cNvSpPr>
          <p:nvPr>
            <p:ph type="body" idx="1"/>
          </p:nvPr>
        </p:nvSpPr>
        <p:spPr>
          <a:xfrm>
            <a:off x="514350" y="1910039"/>
            <a:ext cx="7505700" cy="458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54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 </a:t>
            </a:r>
            <a:r>
              <a:rPr lang="en-US" sz="3000"/>
              <a:t>Create a full fact file of Leonardo da Vinci:</a:t>
            </a:r>
            <a:endParaRPr sz="3000"/>
          </a:p>
          <a:p>
            <a:pPr marL="228600" lvl="0" indent="-190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-"/>
            </a:pPr>
            <a:r>
              <a:rPr lang="en-US" sz="3000" b="1"/>
              <a:t>His life</a:t>
            </a:r>
            <a:endParaRPr sz="3000"/>
          </a:p>
          <a:p>
            <a:pPr marL="228600" lvl="0" indent="-190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-"/>
            </a:pPr>
            <a:r>
              <a:rPr lang="en-US" sz="3000" b="1"/>
              <a:t>His art</a:t>
            </a:r>
            <a:endParaRPr sz="3000"/>
          </a:p>
          <a:p>
            <a:pPr marL="228600" lvl="0" indent="-190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-"/>
            </a:pPr>
            <a:r>
              <a:rPr lang="en-US" sz="3000" b="1"/>
              <a:t>His inventions</a:t>
            </a:r>
            <a:endParaRPr sz="3000"/>
          </a:p>
          <a:p>
            <a:pPr marL="228600" lvl="0" indent="-190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-"/>
            </a:pPr>
            <a:r>
              <a:rPr lang="en-US" sz="3000" b="1"/>
              <a:t>His scientific ideas and interests  </a:t>
            </a:r>
            <a:endParaRPr sz="3000"/>
          </a:p>
          <a:p>
            <a:pPr marL="228600" lvl="0" indent="-190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-"/>
            </a:pPr>
            <a:r>
              <a:rPr lang="en-US" sz="3000" b="1"/>
              <a:t>The world and countries he lived in.</a:t>
            </a:r>
            <a:endParaRPr sz="3000"/>
          </a:p>
        </p:txBody>
      </p:sp>
      <p:sp>
        <p:nvSpPr>
          <p:cNvPr id="157" name="Google Shape;157;p8"/>
          <p:cNvSpPr txBox="1"/>
          <p:nvPr/>
        </p:nvSpPr>
        <p:spPr>
          <a:xfrm>
            <a:off x="9136473" y="145775"/>
            <a:ext cx="290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INDEPENDENT </a:t>
            </a:r>
            <a:endParaRPr/>
          </a:p>
        </p:txBody>
      </p:sp>
      <p:pic>
        <p:nvPicPr>
          <p:cNvPr id="158" name="Google Shape;158;p8" descr="A picture containing do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3279" y="1910039"/>
            <a:ext cx="3040521" cy="4782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Colouring in!</a:t>
            </a:r>
            <a:endParaRPr/>
          </a:p>
        </p:txBody>
      </p:sp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2562" y="128822"/>
            <a:ext cx="5263586" cy="6600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Widescreen</PresentationFormat>
  <Paragraphs>50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SketchyVTI</vt:lpstr>
      <vt:lpstr>Art Week (day 2)</vt:lpstr>
      <vt:lpstr>What you’ll need</vt:lpstr>
      <vt:lpstr>What can you remember?</vt:lpstr>
      <vt:lpstr>Art hunting – The Renaissance</vt:lpstr>
      <vt:lpstr>Art hunting – The Renaissance</vt:lpstr>
      <vt:lpstr>Art hunting – Leonardo da vinci</vt:lpstr>
      <vt:lpstr>Leonardo’s Science</vt:lpstr>
      <vt:lpstr>Art hunting – Leonardo da Vinci</vt:lpstr>
      <vt:lpstr>Colouring in!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Week (day 2)</dc:title>
  <dc:creator>alex quigley</dc:creator>
  <cp:lastModifiedBy>Alex Quigley</cp:lastModifiedBy>
  <cp:revision>1</cp:revision>
  <dcterms:created xsi:type="dcterms:W3CDTF">2020-03-20T13:46:34Z</dcterms:created>
  <dcterms:modified xsi:type="dcterms:W3CDTF">2020-03-23T17:39:40Z</dcterms:modified>
</cp:coreProperties>
</file>