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j6GJX2ZkoBeQwI29OwVr3bt0O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2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3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4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5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6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8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2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9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ds.kiddle.co/Cave_paint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learn/color-meaning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V81WORaj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kiddle.co/Lascau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</a:pPr>
            <a:r>
              <a:rPr lang="en-US" sz="5800"/>
              <a:t>Art Week (day 1)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Home school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8005874" y="4409267"/>
            <a:ext cx="3242551" cy="27432"/>
          </a:xfrm>
          <a:custGeom>
            <a:avLst/>
            <a:gdLst/>
            <a:ahLst/>
            <a:cxnLst/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8C5D5"/>
          </a:solidFill>
          <a:ln w="38100" cap="rnd" cmpd="sng">
            <a:solidFill>
              <a:srgbClr val="48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t="11779" r="-1" b="9105"/>
          <a:stretch/>
        </p:blipFill>
        <p:spPr>
          <a:xfrm>
            <a:off x="419503" y="640080"/>
            <a:ext cx="7015689" cy="555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10763275" y="178400"/>
            <a:ext cx="123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What you’ll need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0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Plain paper and pencil/pen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Paint and paint brushes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Laptop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Coffee/tea for staining!</a:t>
            </a:r>
            <a:endParaRPr sz="3000"/>
          </a:p>
        </p:txBody>
      </p:sp>
      <p:sp>
        <p:nvSpPr>
          <p:cNvPr id="109" name="Google Shape;109;p2"/>
          <p:cNvSpPr txBox="1"/>
          <p:nvPr/>
        </p:nvSpPr>
        <p:spPr>
          <a:xfrm>
            <a:off x="10760749" y="145775"/>
            <a:ext cx="128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What is art?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511447" y="1929375"/>
            <a:ext cx="63240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8194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Char char="•"/>
            </a:pPr>
            <a:r>
              <a:rPr lang="en-US" sz="4440"/>
              <a:t> </a:t>
            </a:r>
            <a:r>
              <a:rPr lang="en-US" sz="3000"/>
              <a:t>Can you tell me what art is?</a:t>
            </a:r>
            <a:endParaRPr sz="3000"/>
          </a:p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Why do we create art?</a:t>
            </a:r>
            <a:endParaRPr sz="3000"/>
          </a:p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How do you feel when you draw/paint/sculpt?</a:t>
            </a:r>
            <a:endParaRPr sz="3000"/>
          </a:p>
        </p:txBody>
      </p:sp>
      <p:pic>
        <p:nvPicPr>
          <p:cNvPr id="116" name="Google Shape;116;p3" descr="A close up of a womans 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271907" y="920600"/>
            <a:ext cx="6857997" cy="5016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0715624" y="145775"/>
            <a:ext cx="13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'Fine art’ - Cave painting</a:t>
            </a:r>
            <a:endParaRPr/>
          </a:p>
        </p:txBody>
      </p:sp>
      <p:pic>
        <p:nvPicPr>
          <p:cNvPr id="123" name="Google Shape;123;p4" descr="A close up of a 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71200" y="2188623"/>
            <a:ext cx="3809221" cy="380922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511579" y="2188623"/>
            <a:ext cx="6687065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known art was cave painting…Read and find out more: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https://kids.kiddle.co/Cave_painting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the following questions:</a:t>
            </a:r>
            <a:endParaRPr sz="3000"/>
          </a:p>
          <a:p>
            <a:pPr marL="742950" marR="0" lvl="0" indent="-654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were the different styles of painting?</a:t>
            </a:r>
            <a:endParaRPr sz="3000"/>
          </a:p>
          <a:p>
            <a:pPr marL="742950" marR="0" lvl="0" indent="-654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did people paint in caves?</a:t>
            </a:r>
            <a:endParaRPr sz="3000"/>
          </a:p>
          <a:p>
            <a:pPr marL="74295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9136475" y="145775"/>
            <a:ext cx="290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Colour and painting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506895" y="2061905"/>
            <a:ext cx="7484166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8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Char char="•"/>
            </a:pPr>
            <a:r>
              <a:rPr lang="en-US" sz="4070"/>
              <a:t> </a:t>
            </a:r>
            <a:r>
              <a:rPr lang="en-US" sz="2400"/>
              <a:t>Colour has always been central to fine art. Research the following colours: </a:t>
            </a:r>
            <a:r>
              <a:rPr lang="en-US" sz="2400" b="1">
                <a:solidFill>
                  <a:srgbClr val="002060"/>
                </a:solidFill>
              </a:rPr>
              <a:t>blue</a:t>
            </a:r>
            <a:r>
              <a:rPr lang="en-US" sz="2400"/>
              <a:t>, </a:t>
            </a:r>
            <a:r>
              <a:rPr lang="en-US" sz="2400" b="1">
                <a:solidFill>
                  <a:srgbClr val="FF0000"/>
                </a:solidFill>
              </a:rPr>
              <a:t>red</a:t>
            </a:r>
            <a:r>
              <a:rPr lang="en-US" sz="2400"/>
              <a:t>, </a:t>
            </a:r>
            <a:r>
              <a:rPr lang="en-US" sz="2400" b="1">
                <a:solidFill>
                  <a:srgbClr val="FFC000"/>
                </a:solidFill>
              </a:rPr>
              <a:t>yellow</a:t>
            </a:r>
            <a:r>
              <a:rPr lang="en-US" sz="2400"/>
              <a:t> and </a:t>
            </a:r>
            <a:r>
              <a:rPr lang="en-US" sz="2400" b="1">
                <a:solidFill>
                  <a:srgbClr val="00B050"/>
                </a:solidFill>
              </a:rPr>
              <a:t>green</a:t>
            </a:r>
            <a:r>
              <a:rPr lang="en-US" sz="2400"/>
              <a:t>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https://www.canva.com/learn/color-meanings/</a:t>
            </a:r>
            <a:r>
              <a:rPr lang="en-US" sz="2400"/>
              <a:t>. </a:t>
            </a:r>
            <a:endParaRPr sz="2400"/>
          </a:p>
          <a:p>
            <a:pPr marL="22860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Pick a colour and </a:t>
            </a:r>
            <a:r>
              <a:rPr lang="en-US" sz="2400" b="1">
                <a:solidFill>
                  <a:srgbClr val="FF0000"/>
                </a:solidFill>
              </a:rPr>
              <a:t>write a paragraph </a:t>
            </a:r>
            <a:r>
              <a:rPr lang="en-US" sz="2400"/>
              <a:t>explaining how you make the colour; what it might mean; what examples we have of it in art or in our world e.g. famous products.</a:t>
            </a:r>
            <a:endParaRPr sz="2400"/>
          </a:p>
        </p:txBody>
      </p:sp>
      <p:pic>
        <p:nvPicPr>
          <p:cNvPr id="132" name="Google Shape;132;p5" descr="A picture containing colorfu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662531" y="1328531"/>
            <a:ext cx="6857998" cy="42009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5211165" y="134300"/>
            <a:ext cx="277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The colour wheel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437478" y="2055813"/>
            <a:ext cx="4649474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 </a:t>
            </a:r>
            <a:r>
              <a:rPr lang="en-US" sz="3000"/>
              <a:t>Find out about the colour wheel: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https://www.youtube.com/watch?v=RuV81WORajk</a:t>
            </a:r>
            <a:r>
              <a:rPr lang="en-US" sz="3000"/>
              <a:t>. 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Read about hue, value and intensity </a:t>
            </a:r>
            <a:endParaRPr sz="3000"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9035" y="0"/>
            <a:ext cx="64329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5086952" y="4431578"/>
            <a:ext cx="873368" cy="3692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649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9668650" y="134300"/>
            <a:ext cx="252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None/>
            </a:pPr>
            <a:br>
              <a:rPr lang="en-US" sz="4860" b="1"/>
            </a:br>
            <a:r>
              <a:rPr lang="en-US" sz="3600" b="1"/>
              <a:t>THINK AND TALK ABOUT COLOUR</a:t>
            </a:r>
            <a:br>
              <a:rPr lang="en-US" sz="3600" b="1"/>
            </a:br>
            <a:endParaRPr sz="3600"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596348" y="1929384"/>
            <a:ext cx="6268278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0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Describe the COLOURS in this artwork. 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How do the COLOURS in this artwork make you feel? 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 COLOUR schemes did the artist use: </a:t>
            </a:r>
            <a:r>
              <a:rPr lang="en-US" sz="3000" b="1"/>
              <a:t>complementary</a:t>
            </a:r>
            <a:r>
              <a:rPr lang="en-US" sz="3000"/>
              <a:t>, </a:t>
            </a:r>
            <a:r>
              <a:rPr lang="en-US" sz="3000" b="1"/>
              <a:t>warm</a:t>
            </a:r>
            <a:r>
              <a:rPr lang="en-US" sz="3000"/>
              <a:t>, </a:t>
            </a:r>
            <a:r>
              <a:rPr lang="en-US" sz="3000" b="1"/>
              <a:t>cool</a:t>
            </a:r>
            <a:r>
              <a:rPr lang="en-US" sz="3000"/>
              <a:t>, etc.? </a:t>
            </a:r>
            <a:endParaRPr sz="30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9" name="Google Shape;149;p7" descr="A picture containing kite, colorful, indoor, gr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9833" y="2240903"/>
            <a:ext cx="3623967" cy="425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7543800" y="6492875"/>
            <a:ext cx="3569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MIRO, THE GARDEN (1925)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838200" y="387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Lascaux Caves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838200" y="1929375"/>
            <a:ext cx="70125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84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Char char="•"/>
            </a:pPr>
            <a:r>
              <a:rPr lang="en-US" sz="4070"/>
              <a:t> </a:t>
            </a:r>
            <a:r>
              <a:rPr lang="en-US" sz="3000"/>
              <a:t>Find out about the first known cave paintings: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https://kids.kiddle.co/Lascaux</a:t>
            </a:r>
            <a:r>
              <a:rPr lang="en-US" sz="3000"/>
              <a:t>. </a:t>
            </a:r>
            <a:endParaRPr sz="3000"/>
          </a:p>
          <a:p>
            <a:pPr marL="742950" lvl="0" indent="-6750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sz="3000"/>
              <a:t>Where are the caves? </a:t>
            </a:r>
            <a:endParaRPr sz="3000"/>
          </a:p>
          <a:p>
            <a:pPr marL="742950" lvl="0" indent="-6750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sz="3000"/>
              <a:t>When do we think the paintings were made?</a:t>
            </a:r>
            <a:endParaRPr sz="3000"/>
          </a:p>
          <a:p>
            <a:pPr marL="742950" lvl="0" indent="-6750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sz="3000"/>
              <a:t>What problems did they have with the original cave?</a:t>
            </a:r>
            <a:endParaRPr sz="3000"/>
          </a:p>
        </p:txBody>
      </p:sp>
      <p:pic>
        <p:nvPicPr>
          <p:cNvPr id="157" name="Google Shape;157;p8" descr="A piece of cake covered in graffiti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0731" y="2461937"/>
            <a:ext cx="3546428" cy="34882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9249273" y="145775"/>
            <a:ext cx="279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Cave painting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285497" y="1929383"/>
            <a:ext cx="6836272" cy="478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/>
              <a:t> </a:t>
            </a:r>
            <a:r>
              <a:rPr lang="en-US" sz="3000"/>
              <a:t>Can you create your own cave painting?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How might you ‘age’ the paper (e.g. teabag,</a:t>
            </a:r>
            <a:endParaRPr sz="30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3000"/>
              <a:t>Coffee grounds; crinkling paper)?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Can you paint/draw a hunting scene?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What colours will you use and why?</a:t>
            </a:r>
            <a:endParaRPr sz="3000"/>
          </a:p>
        </p:txBody>
      </p:sp>
      <p:pic>
        <p:nvPicPr>
          <p:cNvPr id="165" name="Google Shape;165;p9" descr="A picture containing building, white, hanging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1775" y="2425676"/>
            <a:ext cx="4704100" cy="32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10654749" y="145774"/>
            <a:ext cx="1391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SketchyVTI</vt:lpstr>
      <vt:lpstr>Art Week (day 1)</vt:lpstr>
      <vt:lpstr>What you’ll need</vt:lpstr>
      <vt:lpstr>What is art?</vt:lpstr>
      <vt:lpstr>'Fine art’ - Cave painting</vt:lpstr>
      <vt:lpstr>Colour and painting</vt:lpstr>
      <vt:lpstr>The colour wheel</vt:lpstr>
      <vt:lpstr> THINK AND TALK ABOUT COLOUR </vt:lpstr>
      <vt:lpstr>Lascaux Caves</vt:lpstr>
      <vt:lpstr>Cave painting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Week (day 1)</dc:title>
  <dc:creator>alex quigley</dc:creator>
  <cp:lastModifiedBy>Alex Quigley</cp:lastModifiedBy>
  <cp:revision>1</cp:revision>
  <dcterms:created xsi:type="dcterms:W3CDTF">2020-03-20T13:46:34Z</dcterms:created>
  <dcterms:modified xsi:type="dcterms:W3CDTF">2020-03-23T17:35:13Z</dcterms:modified>
</cp:coreProperties>
</file>